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Bebas Neue" panose="020B0606020202050201" pitchFamily="34" charset="0"/>
      <p:regular r:id="rId44"/>
    </p:embeddedFont>
    <p:embeddedFont>
      <p:font typeface="Calibri" panose="020F0502020204030204" pitchFamily="34" charset="0"/>
      <p:regular r:id="rId45"/>
      <p:bold r:id="rId46"/>
      <p:italic r:id="rId47"/>
      <p:boldItalic r:id="rId48"/>
    </p:embeddedFont>
    <p:embeddedFont>
      <p:font typeface="Crete Round" panose="020B0604020202020204" charset="0"/>
      <p:regular r:id="rId49"/>
      <p:italic r:id="rId50"/>
    </p:embeddedFont>
    <p:embeddedFont>
      <p:font typeface="Roboto Slab" panose="020B0604020202020204" charset="0"/>
      <p:regular r:id="rId51"/>
      <p:bold r:id="rId52"/>
    </p:embeddedFont>
    <p:embeddedFont>
      <p:font typeface="Roboto Slab SemiBold" panose="020B060402020202020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CE3A40-C96E-490E-BC26-669818101534}">
  <a:tblStyle styleId="{08CE3A40-C96E-490E-BC26-6698181015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836"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8dede5e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8dede5e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pt-BR" sz="1200">
                <a:solidFill>
                  <a:schemeClr val="dk1"/>
                </a:solidFill>
              </a:rPr>
              <a:t> Hello pr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22f4695faf_8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22f4695faf_8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We apply H1 to A to find H1A1  (CLICK) then remove the first column and row from H1A1 and consider just the submatrix A2. (NEXT bc google slides animations suck)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22f4695faf_1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22f4695faf_1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Taking the first column as vector x2, we use the same steps, and find u2, and H2</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2f4695faf_1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2f4695faf_1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solidFill>
                  <a:schemeClr val="dk1"/>
                </a:solidFill>
              </a:rPr>
              <a:t>Once again we find H2A2, (CLICK) and remove the first row and column to get A3</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22f4695faf_1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22f4695faf_1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a:solidFill>
                  <a:schemeClr val="dk1"/>
                </a:solidFill>
              </a:rPr>
              <a:t>Same series of steps, x3 u3 h3. H3A3 is just one column, so we can’t go any further.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22f4695faf_8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22f4695faf_8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Having found all the Hs, R is just H1A, then H2cross that, then H3cross that. Note we only considered the submatrices for calculating H2 and H3 earlier, here they are filled in in full.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22f4695faf_8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22f4695faf_8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Q is just the H matrices in opposite order. Next on, I’ll hand the time to Albert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0ce52cee29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0ce52cee29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Hi everyone, my name is Albert and I will now present a real life application of using QR Decomposition to solve the least square approximation problem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2e2d6462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2e2d6462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We will first start by explaining how our implementation code works and then we will move on to our case studies. However, due to time constraint, we will focus on our first case studies, factors of happiness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ad6db7fc7_0_2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ad6db7fc7_0_2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solidFill>
                  <a:schemeClr val="dk1"/>
                </a:solidFill>
              </a:rPr>
              <a:t>Firstly, we start our implementation code by importing the relevant libraries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pt-BR">
                <a:solidFill>
                  <a:schemeClr val="dk1"/>
                </a:solidFill>
              </a:rPr>
              <a:t>Secondly, we read in data from the csv files and store the Dependent Variable and Independent Variables into the Y and X arrays respectively.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pt-BR">
                <a:solidFill>
                  <a:schemeClr val="dk1"/>
                </a:solidFill>
              </a:rPr>
              <a:t>We also store one of the independent variable as the X axis for graphing purposes.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22e2d64621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22e2d6462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solidFill>
                  <a:schemeClr val="dk1"/>
                </a:solidFill>
              </a:rPr>
              <a:t>Thirdly, we perform linear algebra operations using Numpy in order to find the predicted Y values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ce52cee29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ce52cee2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22e2d6462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2e2d6462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solidFill>
                  <a:schemeClr val="dk1"/>
                </a:solidFill>
              </a:rPr>
              <a:t>Fourthly, we use pyplot to visualize the data</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22e2d64621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22e2d6462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solidFill>
                  <a:schemeClr val="dk1"/>
                </a:solidFill>
              </a:rPr>
              <a:t>Fifthly, we measure Mean Percentage Error, Mean Absolute Error and Root Mean Squared Error and find the adjusted coefficient of Determination, or adjusted R^2, to analyze the accuracy of our model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pt-BR">
                <a:solidFill>
                  <a:schemeClr val="dk1"/>
                </a:solidFill>
              </a:rPr>
              <a:t>Lastly, we redo this process with single independent variable for comparison purposes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22e2d64621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22e2d6462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Now, let us move on to our first case study, factors which influence happiness.</a:t>
            </a:r>
            <a:endParaRPr/>
          </a:p>
          <a:p>
            <a:pPr marL="0" lvl="0" indent="0" algn="l" rtl="0">
              <a:spcBef>
                <a:spcPts val="0"/>
              </a:spcBef>
              <a:spcAft>
                <a:spcPts val="0"/>
              </a:spcAft>
              <a:buNone/>
            </a:pPr>
            <a:endParaRPr/>
          </a:p>
          <a:p>
            <a:pPr marL="0" lvl="0" indent="0" algn="l" rtl="0">
              <a:spcBef>
                <a:spcPts val="0"/>
              </a:spcBef>
              <a:spcAft>
                <a:spcPts val="0"/>
              </a:spcAft>
              <a:buNone/>
            </a:pPr>
            <a:r>
              <a:rPr lang="pt-BR"/>
              <a:t>The dependent variable is the happiness score while the independent variables are as shown here. Note that GDP per Capita is arbitrarily chosen as the X-Axis in the graphing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22e2d64621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22e2d6462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One key insight we learn from this case study is that taking into account multiple independent variables will allow us to make a more accurate models in general. This can be seen by the significantly better fit of the graphs and much lower error rates. For instance the mean percentage error using using multiple independent variables is 0.005 percent while that of using Single Independent Variables which is 23.9%.</a:t>
            </a:r>
            <a:endParaRPr/>
          </a:p>
          <a:p>
            <a:pPr marL="0" lvl="0" indent="0" algn="l" rtl="0">
              <a:spcBef>
                <a:spcPts val="0"/>
              </a:spcBef>
              <a:spcAft>
                <a:spcPts val="0"/>
              </a:spcAft>
              <a:buNone/>
            </a:pPr>
            <a:endParaRPr/>
          </a:p>
          <a:p>
            <a:pPr marL="0" lvl="0" indent="0" algn="l" rtl="0">
              <a:spcBef>
                <a:spcPts val="0"/>
              </a:spcBef>
              <a:spcAft>
                <a:spcPts val="0"/>
              </a:spcAft>
              <a:buNone/>
            </a:pPr>
            <a:r>
              <a:rPr lang="pt-BR"/>
              <a:t>This highlights the advantage of using QR Decomposition to solve least square problem in data modelling as compared to other methods such as single variable linear regression which only allows for one independent variable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2ee7f6c0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22ee7f6c0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However, we also find that adding a variable does not necessarily result in better fit. To check whether adding an independent variable result in better fit, adjusted R^2 can be used. If adding variable result in higher adjusted R^2, it means that adding that variable will result in better fit and vice versa. As can be seen here, adjusted R^2 value greatly increased from 0.47 to 0.99 upon adding the 6 relevant independent variables.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0ce52cee29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0ce52cee29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22f4695faf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22f4695fa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050" b="1">
                <a:solidFill>
                  <a:srgbClr val="5F6368"/>
                </a:solidFill>
                <a:highlight>
                  <a:srgbClr val="FFFFFF"/>
                </a:highlight>
              </a:rPr>
              <a:t>Bandwidth</a:t>
            </a:r>
            <a:r>
              <a:rPr lang="pt-BR" sz="1050">
                <a:solidFill>
                  <a:srgbClr val="4D5156"/>
                </a:solidFill>
                <a:highlight>
                  <a:srgbClr val="FFFFFF"/>
                </a:highlight>
              </a:rPr>
              <a:t> refers to the amount of information that something, like a connection to the internet, can handle at a given time.</a:t>
            </a:r>
            <a:endParaRPr sz="1050">
              <a:solidFill>
                <a:srgbClr val="4D5156"/>
              </a:solidFill>
              <a:highlight>
                <a:srgbClr val="FFFFFF"/>
              </a:highlight>
            </a:endParaRPr>
          </a:p>
          <a:p>
            <a:pPr marL="0" lvl="0" indent="0" algn="l" rtl="0">
              <a:spcBef>
                <a:spcPts val="0"/>
              </a:spcBef>
              <a:spcAft>
                <a:spcPts val="0"/>
              </a:spcAft>
              <a:buNone/>
            </a:pPr>
            <a:r>
              <a:rPr lang="pt-BR" sz="1050">
                <a:solidFill>
                  <a:srgbClr val="4D5156"/>
                </a:solidFill>
                <a:highlight>
                  <a:srgbClr val="FFFFFF"/>
                </a:highlight>
              </a:rPr>
              <a:t>For the sake of time, I will only focus on ads and disads of QR decomposition algorithm we are using in the implementation section which is householder reflections.</a:t>
            </a:r>
            <a:endParaRPr sz="1050">
              <a:solidFill>
                <a:srgbClr val="4D5156"/>
              </a:solidFill>
              <a:highlight>
                <a:srgbClr val="FFFFFF"/>
              </a:highlight>
            </a:endParaRPr>
          </a:p>
          <a:p>
            <a:pPr marL="0" lvl="0" indent="0" algn="l" rtl="0">
              <a:spcBef>
                <a:spcPts val="0"/>
              </a:spcBef>
              <a:spcAft>
                <a:spcPts val="0"/>
              </a:spcAft>
              <a:buNone/>
            </a:pPr>
            <a:r>
              <a:rPr lang="pt-BR" sz="1050">
                <a:solidFill>
                  <a:srgbClr val="4D5156"/>
                </a:solidFill>
                <a:highlight>
                  <a:srgbClr val="FFFFFF"/>
                </a:highlight>
              </a:rPr>
              <a:t>The problem with this method is whenever we introduce a new zero element, reflection matrix will act on every entry of the original matrix to create a new matrix. Therefore, software will have to handle with heavy calculations. However, this method is still better than using Gram-Schmidt process.  </a:t>
            </a:r>
            <a:endParaRPr sz="1050">
              <a:solidFill>
                <a:srgbClr val="4D5156"/>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d1aa43d68b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d1aa43d68b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After doing some matrix calculation, these two solutions are identical and each expression of solution could be obtained from different methods but based on the same principle which is to find minimum of the norm of vector (Ax-b).</a:t>
            </a:r>
            <a:endParaRPr/>
          </a:p>
          <a:p>
            <a:pPr marL="0" lvl="0" indent="0" algn="l" rtl="0">
              <a:spcBef>
                <a:spcPts val="0"/>
              </a:spcBef>
              <a:spcAft>
                <a:spcPts val="0"/>
              </a:spcAft>
              <a:buNone/>
            </a:pPr>
            <a:r>
              <a:rPr lang="pt-BR"/>
              <a:t>Soln with Q and R is proved to give a better least squares estimate in terms of solution quality OR in other words, the solution will be more numerically stable.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d1aa43d68b_0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d1aa43d68b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2f4695faf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22f4695fa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ce52cee29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ce52cee29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pt-BR" sz="1200">
                <a:solidFill>
                  <a:schemeClr val="dk1"/>
                </a:solidFill>
              </a:rPr>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22f4695faf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22f4695faf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Our group implemented this algorithm in 3 case studies, namely factors of happiness, housing price in the united states and alcohol and happiness. Due to time constraint we will focus mainly on the first case study, followed by a brief mention of the third case study.</a:t>
            </a:r>
            <a:endParaRPr/>
          </a:p>
          <a:p>
            <a:pPr marL="0" lvl="0" indent="0" algn="l" rtl="0">
              <a:spcBef>
                <a:spcPts val="0"/>
              </a:spcBef>
              <a:spcAft>
                <a:spcPts val="0"/>
              </a:spcAft>
              <a:buNone/>
            </a:pPr>
            <a:endParaRPr/>
          </a:p>
          <a:p>
            <a:pPr marL="0" lvl="0" indent="0" algn="l" rtl="0">
              <a:spcBef>
                <a:spcPts val="0"/>
              </a:spcBef>
              <a:spcAft>
                <a:spcPts val="0"/>
              </a:spcAft>
              <a:buNone/>
            </a:pPr>
            <a:r>
              <a:rPr lang="pt-BR"/>
              <a:t>Our first case study is a data on factors which influence happiness. the Dependent variable is Happiness Score while the independent variables are GDP per capita, family score, life expectancy, freedom, government trust, community generosity and dystopia residual. GDP Per Capita is chosen as the X axis in the graphing.</a:t>
            </a:r>
            <a:endParaRPr/>
          </a:p>
          <a:p>
            <a:pPr marL="0" lvl="0" indent="0" algn="l" rtl="0">
              <a:spcBef>
                <a:spcPts val="0"/>
              </a:spcBef>
              <a:spcAft>
                <a:spcPts val="0"/>
              </a:spcAft>
              <a:buNone/>
            </a:pPr>
            <a:endParaRPr/>
          </a:p>
          <a:p>
            <a:pPr marL="0" lvl="0" indent="0" algn="l" rtl="0">
              <a:spcBef>
                <a:spcPts val="0"/>
              </a:spcBef>
              <a:spcAft>
                <a:spcPts val="0"/>
              </a:spcAft>
              <a:buNone/>
            </a:pPr>
            <a:r>
              <a:rPr lang="pt-BR"/>
              <a:t>We also re did this process using only a single independent variable, GDP per capita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2f4695faf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2f4695faf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In this case study, we wish to show that when we remove Population Size as an independent variable, there is lower fall in adjusted R^2 from 0.28 to 0.22 and lower increase in mean percentage error from 21.4 to 22.6%, compared to when we remove Mean Income where adjusted R^2 falls from 0.28 to 0.15 and MPE increased from 21.4 to 23.0. This shows how each independent variable has different correlation with dependent variable and how much it influences the dependent variable can be seen by the changes in adjusted R^2 value when we add or remove the dependent variable.</a:t>
            </a:r>
            <a:endParaRPr/>
          </a:p>
          <a:p>
            <a:pPr marL="0" lvl="0" indent="0" algn="l" rtl="0">
              <a:spcBef>
                <a:spcPts val="0"/>
              </a:spcBef>
              <a:spcAft>
                <a:spcPts val="0"/>
              </a:spcAft>
              <a:buNone/>
            </a:pPr>
            <a:endParaRPr/>
          </a:p>
          <a:p>
            <a:pPr marL="0" lvl="0" indent="0" algn="l" rtl="0">
              <a:spcBef>
                <a:spcPts val="0"/>
              </a:spcBef>
              <a:spcAft>
                <a:spcPts val="0"/>
              </a:spcAft>
              <a:buNone/>
            </a:pPr>
            <a:r>
              <a:rPr lang="pt-BR"/>
              <a:t>And now my friend hieu will elaborate on the discussion section of this presentation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22f4695faf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22f4695faf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In this case study, we wish to show that when we remove Population Size as an independent variable, there is lower fall in adjusted R^2 from 0.28 to 0.22 and lower increase in mean percentage error from 21.4 to 22.6%, compared to when we remove Mean Income where adjusted R^2 falls from 0.28 to 0.15 and MPE increased from 21.4 to 23.0. This shows how each independent variable has different correlation with dependent variable and how much it influences the dependent variable can be seen by the changes in adjusted R^2 value when we add or remove the dependent variable.</a:t>
            </a:r>
            <a:endParaRPr/>
          </a:p>
          <a:p>
            <a:pPr marL="0" lvl="0" indent="0" algn="l" rtl="0">
              <a:spcBef>
                <a:spcPts val="0"/>
              </a:spcBef>
              <a:spcAft>
                <a:spcPts val="0"/>
              </a:spcAft>
              <a:buNone/>
            </a:pPr>
            <a:endParaRPr/>
          </a:p>
          <a:p>
            <a:pPr marL="0" lvl="0" indent="0" algn="l" rtl="0">
              <a:spcBef>
                <a:spcPts val="0"/>
              </a:spcBef>
              <a:spcAft>
                <a:spcPts val="0"/>
              </a:spcAft>
              <a:buNone/>
            </a:pPr>
            <a:r>
              <a:rPr lang="pt-BR"/>
              <a:t>And now my friend hieu will elaborate on the discussion section of this presentation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22f4695faf_9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22f4695faf_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22f4695faf_9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22f4695faf_9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22f4695faf_5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22f4695faf_5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22f4695faf_5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22f4695faf_5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f(x) is a squared norm of vector (Ax-b).</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22f4695faf_5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22f4695faf_5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22f4695faf_5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22f4695faf_5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In real life, data are random so the probability that the very long matrix A is invertible is very high, hence the least squares solution in real life is unique most of the time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0ce52cee29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0ce52cee29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22f4695fa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22f4695fa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200">
                <a:solidFill>
                  <a:srgbClr val="0E1C30"/>
                </a:solidFill>
                <a:latin typeface="Roboto Slab"/>
                <a:ea typeface="Roboto Slab"/>
                <a:cs typeface="Roboto Slab"/>
                <a:sym typeface="Roboto Slab"/>
              </a:rPr>
              <a:t>The standard approach to find least square solution is use the equation given in the lecture note. For our presentation, we are interested in a matrix A size m n such that m bigger or equal to n and columns of A are linearly independent.Since Q is an orthogonal matrix, product of transpose Q and Q is an identity matrix. We have an equation to find least square solution: Rx=Q</a:t>
            </a:r>
            <a:r>
              <a:rPr lang="pt-BR" sz="1200" baseline="30000">
                <a:solidFill>
                  <a:srgbClr val="0E1C30"/>
                </a:solidFill>
                <a:latin typeface="Roboto Slab"/>
                <a:ea typeface="Roboto Slab"/>
                <a:cs typeface="Roboto Slab"/>
                <a:sym typeface="Roboto Slab"/>
              </a:rPr>
              <a:t>T</a:t>
            </a:r>
            <a:r>
              <a:rPr lang="pt-BR" sz="1200">
                <a:solidFill>
                  <a:srgbClr val="0E1C30"/>
                </a:solidFill>
                <a:latin typeface="Roboto Slab"/>
                <a:ea typeface="Roboto Slab"/>
                <a:cs typeface="Roboto Slab"/>
                <a:sym typeface="Roboto Slab"/>
              </a:rPr>
              <a:t>b.</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22f4695faf_5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22f4695faf_5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22f4695faf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22f4695fa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T</a:t>
            </a:r>
            <a:r>
              <a:rPr lang="pt-BR" sz="1200">
                <a:solidFill>
                  <a:srgbClr val="0E1C30"/>
                </a:solidFill>
                <a:latin typeface="Roboto Slab"/>
                <a:ea typeface="Roboto Slab"/>
                <a:cs typeface="Roboto Slab"/>
                <a:sym typeface="Roboto Slab"/>
              </a:rPr>
              <a:t>here are three methods to factorize a matrix into QR form. Gram Schmidt process, householder reflections and given rotations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22f4695faf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22f4695faf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200">
                <a:solidFill>
                  <a:srgbClr val="0E1C30"/>
                </a:solidFill>
                <a:latin typeface="Roboto Slab"/>
                <a:ea typeface="Roboto Slab"/>
                <a:cs typeface="Roboto Slab"/>
                <a:sym typeface="Roboto Slab"/>
              </a:rPr>
              <a:t>Due to time constraint, we only focus on householder reflection as it is the fastest method in general. The method introduces </a:t>
            </a:r>
            <a:r>
              <a:rPr lang="pt-BR" sz="1200">
                <a:solidFill>
                  <a:schemeClr val="dk1"/>
                </a:solidFill>
                <a:latin typeface="Roboto Slab"/>
                <a:ea typeface="Roboto Slab"/>
                <a:cs typeface="Roboto Slab"/>
                <a:sym typeface="Roboto Slab"/>
              </a:rPr>
              <a:t>zero under each leading entry in a column using a linear transformation. The transformation describes a reflection about a plane or hyperplane containing the origin. From the picture here, We introduce zero by changing a vector x into a vector of the same length which is collinear with e1(a standard unit vector)</a:t>
            </a:r>
            <a:endParaRPr sz="1200">
              <a:solidFill>
                <a:schemeClr val="dk1"/>
              </a:solidFill>
              <a:latin typeface="Roboto Slab"/>
              <a:ea typeface="Roboto Slab"/>
              <a:cs typeface="Roboto Slab"/>
              <a:sym typeface="Roboto Slab"/>
            </a:endParaRPr>
          </a:p>
          <a:p>
            <a:pPr marL="0" lvl="0" indent="0" algn="l" rtl="0">
              <a:spcBef>
                <a:spcPts val="0"/>
              </a:spcBef>
              <a:spcAft>
                <a:spcPts val="0"/>
              </a:spcAft>
              <a:buNone/>
            </a:pPr>
            <a:r>
              <a:rPr lang="pt-BR" sz="1200">
                <a:solidFill>
                  <a:schemeClr val="dk1"/>
                </a:solidFill>
                <a:latin typeface="Roboto Slab"/>
                <a:ea typeface="Roboto Slab"/>
                <a:cs typeface="Roboto Slab"/>
                <a:sym typeface="Roboto Slab"/>
              </a:rPr>
              <a:t>Therefore, u equals to x plus product of signx1 normx e1 where x1 is the first element of vector x .. Then we use the transformation which is an orthogonal matrix H and H is calculated using the equation in the slid</a:t>
            </a:r>
            <a:r>
              <a:rPr lang="pt-BR" sz="1400">
                <a:solidFill>
                  <a:schemeClr val="dk1"/>
                </a:solidFill>
                <a:latin typeface="Roboto Slab"/>
                <a:ea typeface="Roboto Slab"/>
                <a:cs typeface="Roboto Slab"/>
                <a:sym typeface="Roboto Slab"/>
              </a:rPr>
              <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22f4695faf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22f4695faf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0ce52cee29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0ce52cee2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So, to show you how the method of Householder Reflections work to decompose a matrix,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22f4695faf_8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22f4695faf_8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We start with the small matrix A as seen here. We take the first column vector of A, (1 3 2 4). We calculate mod x1, and use that find u1, according to the formula u1 = x1 + modx * identity vector</a:t>
            </a:r>
            <a:endParaRPr/>
          </a:p>
          <a:p>
            <a:pPr marL="0" lvl="0" indent="0" algn="l" rtl="0">
              <a:spcBef>
                <a:spcPts val="0"/>
              </a:spcBef>
              <a:spcAft>
                <a:spcPts val="0"/>
              </a:spcAft>
              <a:buNone/>
            </a:pPr>
            <a:endParaRPr/>
          </a:p>
          <a:p>
            <a:pPr marL="0" lvl="0" indent="0" algn="l" rtl="0">
              <a:spcBef>
                <a:spcPts val="0"/>
              </a:spcBef>
              <a:spcAft>
                <a:spcPts val="0"/>
              </a:spcAft>
              <a:buNone/>
            </a:pPr>
            <a:r>
              <a:rPr lang="pt-BR"/>
              <a:t>From there we calculate the first H matrix using the formula identity matrix - u1.u1T/u1T.u1. note that the bottom term is a the row dot the column, and ends up being a single entry.</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01435" y="1063150"/>
            <a:ext cx="3690900" cy="24681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Clr>
                <a:srgbClr val="191919"/>
              </a:buClr>
              <a:buSzPts val="5200"/>
              <a:buNone/>
              <a:defRPr sz="5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501560" y="3589649"/>
            <a:ext cx="3690900" cy="4095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b="1">
                <a:solidFill>
                  <a:schemeClr val="accent1"/>
                </a:solidFill>
                <a:latin typeface="Roboto Slab"/>
                <a:ea typeface="Roboto Slab"/>
                <a:cs typeface="Roboto Slab"/>
                <a:sym typeface="Roboto Slab"/>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rot="590594">
            <a:off x="7306712" y="3266934"/>
            <a:ext cx="3161519" cy="3369484"/>
          </a:xfrm>
          <a:custGeom>
            <a:avLst/>
            <a:gdLst/>
            <a:ahLst/>
            <a:cxnLst/>
            <a:rect l="l" t="t" r="r" b="b"/>
            <a:pathLst>
              <a:path w="28585" h="30466" extrusionOk="0">
                <a:moveTo>
                  <a:pt x="25026" y="1"/>
                </a:moveTo>
                <a:cubicBezTo>
                  <a:pt x="24926" y="1"/>
                  <a:pt x="24825" y="4"/>
                  <a:pt x="24724" y="8"/>
                </a:cubicBezTo>
                <a:cubicBezTo>
                  <a:pt x="23514" y="58"/>
                  <a:pt x="22321" y="174"/>
                  <a:pt x="21111" y="273"/>
                </a:cubicBezTo>
                <a:cubicBezTo>
                  <a:pt x="18775" y="472"/>
                  <a:pt x="16356" y="572"/>
                  <a:pt x="14052" y="1019"/>
                </a:cubicBezTo>
                <a:cubicBezTo>
                  <a:pt x="11865" y="1433"/>
                  <a:pt x="12379" y="3819"/>
                  <a:pt x="12379" y="5526"/>
                </a:cubicBezTo>
                <a:cubicBezTo>
                  <a:pt x="12395" y="7896"/>
                  <a:pt x="12412" y="10282"/>
                  <a:pt x="12428" y="12652"/>
                </a:cubicBezTo>
                <a:lnTo>
                  <a:pt x="12428" y="14690"/>
                </a:lnTo>
                <a:cubicBezTo>
                  <a:pt x="12428" y="15104"/>
                  <a:pt x="12627" y="16165"/>
                  <a:pt x="12428" y="16529"/>
                </a:cubicBezTo>
                <a:lnTo>
                  <a:pt x="12428" y="16794"/>
                </a:lnTo>
                <a:lnTo>
                  <a:pt x="12362" y="16794"/>
                </a:lnTo>
                <a:cubicBezTo>
                  <a:pt x="12323" y="16833"/>
                  <a:pt x="12202" y="16846"/>
                  <a:pt x="12048" y="16846"/>
                </a:cubicBezTo>
                <a:cubicBezTo>
                  <a:pt x="11742" y="16846"/>
                  <a:pt x="11307" y="16794"/>
                  <a:pt x="11152" y="16794"/>
                </a:cubicBezTo>
                <a:lnTo>
                  <a:pt x="9147" y="16811"/>
                </a:lnTo>
                <a:lnTo>
                  <a:pt x="1127" y="16861"/>
                </a:lnTo>
                <a:cubicBezTo>
                  <a:pt x="547" y="16877"/>
                  <a:pt x="99" y="17325"/>
                  <a:pt x="83" y="17905"/>
                </a:cubicBezTo>
                <a:cubicBezTo>
                  <a:pt x="0" y="21351"/>
                  <a:pt x="116" y="24798"/>
                  <a:pt x="431" y="28228"/>
                </a:cubicBezTo>
                <a:cubicBezTo>
                  <a:pt x="447" y="28394"/>
                  <a:pt x="497" y="28560"/>
                  <a:pt x="580" y="28709"/>
                </a:cubicBezTo>
                <a:cubicBezTo>
                  <a:pt x="580" y="28941"/>
                  <a:pt x="563" y="29189"/>
                  <a:pt x="563" y="29438"/>
                </a:cubicBezTo>
                <a:cubicBezTo>
                  <a:pt x="563" y="30001"/>
                  <a:pt x="1027" y="30465"/>
                  <a:pt x="1591" y="30465"/>
                </a:cubicBezTo>
                <a:lnTo>
                  <a:pt x="27491" y="30051"/>
                </a:lnTo>
                <a:cubicBezTo>
                  <a:pt x="28038" y="30051"/>
                  <a:pt x="28585" y="29587"/>
                  <a:pt x="28552" y="29024"/>
                </a:cubicBezTo>
                <a:lnTo>
                  <a:pt x="27624" y="14690"/>
                </a:lnTo>
                <a:lnTo>
                  <a:pt x="27176" y="7515"/>
                </a:lnTo>
                <a:cubicBezTo>
                  <a:pt x="27094" y="6355"/>
                  <a:pt x="27027" y="5195"/>
                  <a:pt x="26944" y="4035"/>
                </a:cubicBezTo>
                <a:cubicBezTo>
                  <a:pt x="26895" y="3041"/>
                  <a:pt x="27044" y="1715"/>
                  <a:pt x="26613" y="803"/>
                </a:cubicBezTo>
                <a:cubicBezTo>
                  <a:pt x="26311" y="127"/>
                  <a:pt x="25684" y="1"/>
                  <a:pt x="25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32128" y="-1304664"/>
            <a:ext cx="2512033" cy="2055195"/>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7525" y="2016700"/>
            <a:ext cx="1758312" cy="1553698"/>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5432407" y="-1300083"/>
            <a:ext cx="1456632" cy="1725903"/>
          </a:xfrm>
          <a:custGeom>
            <a:avLst/>
            <a:gdLst/>
            <a:ahLst/>
            <a:cxnLst/>
            <a:rect l="l" t="t" r="r" b="b"/>
            <a:pathLst>
              <a:path w="52624" h="62352" extrusionOk="0">
                <a:moveTo>
                  <a:pt x="7937" y="0"/>
                </a:moveTo>
                <a:cubicBezTo>
                  <a:pt x="7417" y="0"/>
                  <a:pt x="6871" y="336"/>
                  <a:pt x="6822" y="1001"/>
                </a:cubicBezTo>
                <a:cubicBezTo>
                  <a:pt x="6722" y="2426"/>
                  <a:pt x="6623" y="3867"/>
                  <a:pt x="6523" y="5309"/>
                </a:cubicBezTo>
                <a:cubicBezTo>
                  <a:pt x="4916" y="5127"/>
                  <a:pt x="3308" y="4928"/>
                  <a:pt x="1701" y="4712"/>
                </a:cubicBezTo>
                <a:cubicBezTo>
                  <a:pt x="1634" y="4703"/>
                  <a:pt x="1569" y="4698"/>
                  <a:pt x="1505" y="4698"/>
                </a:cubicBezTo>
                <a:cubicBezTo>
                  <a:pt x="477" y="4698"/>
                  <a:pt x="0" y="5915"/>
                  <a:pt x="906" y="6602"/>
                </a:cubicBezTo>
                <a:cubicBezTo>
                  <a:pt x="1154" y="6784"/>
                  <a:pt x="1386" y="6950"/>
                  <a:pt x="1618" y="7132"/>
                </a:cubicBezTo>
                <a:cubicBezTo>
                  <a:pt x="1779" y="7266"/>
                  <a:pt x="1969" y="7329"/>
                  <a:pt x="2156" y="7329"/>
                </a:cubicBezTo>
                <a:cubicBezTo>
                  <a:pt x="2433" y="7329"/>
                  <a:pt x="2703" y="7190"/>
                  <a:pt x="2861" y="6933"/>
                </a:cubicBezTo>
                <a:cubicBezTo>
                  <a:pt x="4038" y="7082"/>
                  <a:pt x="5214" y="7231"/>
                  <a:pt x="6391" y="7347"/>
                </a:cubicBezTo>
                <a:cubicBezTo>
                  <a:pt x="5512" y="20670"/>
                  <a:pt x="4916" y="33993"/>
                  <a:pt x="4584" y="47349"/>
                </a:cubicBezTo>
                <a:cubicBezTo>
                  <a:pt x="4485" y="51608"/>
                  <a:pt x="4071" y="56066"/>
                  <a:pt x="4634" y="60308"/>
                </a:cubicBezTo>
                <a:cubicBezTo>
                  <a:pt x="4699" y="60823"/>
                  <a:pt x="5028" y="61353"/>
                  <a:pt x="5624" y="61353"/>
                </a:cubicBezTo>
                <a:cubicBezTo>
                  <a:pt x="5642" y="61353"/>
                  <a:pt x="5660" y="61353"/>
                  <a:pt x="5678" y="61352"/>
                </a:cubicBezTo>
                <a:cubicBezTo>
                  <a:pt x="11138" y="61025"/>
                  <a:pt x="16606" y="60862"/>
                  <a:pt x="22076" y="60862"/>
                </a:cubicBezTo>
                <a:cubicBezTo>
                  <a:pt x="31596" y="60862"/>
                  <a:pt x="41119" y="61357"/>
                  <a:pt x="50602" y="62346"/>
                </a:cubicBezTo>
                <a:cubicBezTo>
                  <a:pt x="50633" y="62350"/>
                  <a:pt x="50663" y="62351"/>
                  <a:pt x="50693" y="62351"/>
                </a:cubicBezTo>
                <a:cubicBezTo>
                  <a:pt x="51225" y="62351"/>
                  <a:pt x="51598" y="61805"/>
                  <a:pt x="51629" y="61319"/>
                </a:cubicBezTo>
                <a:cubicBezTo>
                  <a:pt x="52508" y="46803"/>
                  <a:pt x="52624" y="32237"/>
                  <a:pt x="51961" y="17704"/>
                </a:cubicBezTo>
                <a:cubicBezTo>
                  <a:pt x="51779" y="13594"/>
                  <a:pt x="51530" y="9485"/>
                  <a:pt x="51215" y="5392"/>
                </a:cubicBezTo>
                <a:cubicBezTo>
                  <a:pt x="51184" y="4905"/>
                  <a:pt x="50809" y="4343"/>
                  <a:pt x="50262" y="4343"/>
                </a:cubicBezTo>
                <a:cubicBezTo>
                  <a:pt x="50232" y="4343"/>
                  <a:pt x="50202" y="4345"/>
                  <a:pt x="50171" y="4348"/>
                </a:cubicBezTo>
                <a:cubicBezTo>
                  <a:pt x="41030" y="5393"/>
                  <a:pt x="31794" y="6109"/>
                  <a:pt x="22574" y="6109"/>
                </a:cubicBezTo>
                <a:cubicBezTo>
                  <a:pt x="17905" y="6109"/>
                  <a:pt x="13240" y="5926"/>
                  <a:pt x="8595" y="5508"/>
                </a:cubicBezTo>
                <a:cubicBezTo>
                  <a:pt x="8694" y="4000"/>
                  <a:pt x="8793" y="2492"/>
                  <a:pt x="8893" y="1001"/>
                </a:cubicBezTo>
                <a:cubicBezTo>
                  <a:pt x="8942" y="332"/>
                  <a:pt x="8453" y="0"/>
                  <a:pt x="7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39133" y="1280622"/>
            <a:ext cx="883853" cy="1200072"/>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46941" y="4586405"/>
            <a:ext cx="2549830" cy="1944062"/>
          </a:xfrm>
          <a:custGeom>
            <a:avLst/>
            <a:gdLst/>
            <a:ahLst/>
            <a:cxnLst/>
            <a:rect l="l" t="t" r="r" b="b"/>
            <a:pathLst>
              <a:path w="56707" h="43235" extrusionOk="0">
                <a:moveTo>
                  <a:pt x="14061" y="1"/>
                </a:moveTo>
                <a:cubicBezTo>
                  <a:pt x="12530" y="1"/>
                  <a:pt x="10976" y="454"/>
                  <a:pt x="9513" y="1384"/>
                </a:cubicBezTo>
                <a:cubicBezTo>
                  <a:pt x="3182" y="5443"/>
                  <a:pt x="995" y="14524"/>
                  <a:pt x="465" y="21501"/>
                </a:cubicBezTo>
                <a:cubicBezTo>
                  <a:pt x="1" y="27582"/>
                  <a:pt x="200" y="33730"/>
                  <a:pt x="150" y="39811"/>
                </a:cubicBezTo>
                <a:cubicBezTo>
                  <a:pt x="167" y="40441"/>
                  <a:pt x="680" y="40955"/>
                  <a:pt x="1327" y="40971"/>
                </a:cubicBezTo>
                <a:cubicBezTo>
                  <a:pt x="7957" y="40686"/>
                  <a:pt x="14592" y="40543"/>
                  <a:pt x="21228" y="40543"/>
                </a:cubicBezTo>
                <a:cubicBezTo>
                  <a:pt x="31543" y="40543"/>
                  <a:pt x="41861" y="40889"/>
                  <a:pt x="52166" y="41585"/>
                </a:cubicBezTo>
                <a:cubicBezTo>
                  <a:pt x="52150" y="41651"/>
                  <a:pt x="52133" y="41717"/>
                  <a:pt x="52117" y="41783"/>
                </a:cubicBezTo>
                <a:cubicBezTo>
                  <a:pt x="51937" y="42662"/>
                  <a:pt x="52678" y="43234"/>
                  <a:pt x="53361" y="43234"/>
                </a:cubicBezTo>
                <a:cubicBezTo>
                  <a:pt x="53811" y="43234"/>
                  <a:pt x="54235" y="42986"/>
                  <a:pt x="54354" y="42413"/>
                </a:cubicBezTo>
                <a:cubicBezTo>
                  <a:pt x="55447" y="37276"/>
                  <a:pt x="56143" y="32073"/>
                  <a:pt x="56425" y="26853"/>
                </a:cubicBezTo>
                <a:cubicBezTo>
                  <a:pt x="56690" y="22097"/>
                  <a:pt x="56707" y="17093"/>
                  <a:pt x="54901" y="12602"/>
                </a:cubicBezTo>
                <a:cubicBezTo>
                  <a:pt x="53007" y="7853"/>
                  <a:pt x="48366" y="3144"/>
                  <a:pt x="42947" y="3144"/>
                </a:cubicBezTo>
                <a:cubicBezTo>
                  <a:pt x="42296" y="3144"/>
                  <a:pt x="41634" y="3212"/>
                  <a:pt x="40964" y="3356"/>
                </a:cubicBezTo>
                <a:cubicBezTo>
                  <a:pt x="34932" y="4648"/>
                  <a:pt x="32480" y="11807"/>
                  <a:pt x="31983" y="17209"/>
                </a:cubicBezTo>
                <a:lnTo>
                  <a:pt x="24791" y="17822"/>
                </a:lnTo>
                <a:cubicBezTo>
                  <a:pt x="24625" y="9686"/>
                  <a:pt x="22769" y="5013"/>
                  <a:pt x="19671" y="2245"/>
                </a:cubicBezTo>
                <a:cubicBezTo>
                  <a:pt x="18004" y="766"/>
                  <a:pt x="16051" y="1"/>
                  <a:pt x="14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17267" y="-602683"/>
            <a:ext cx="2805320" cy="1255187"/>
          </a:xfrm>
          <a:custGeom>
            <a:avLst/>
            <a:gdLst/>
            <a:ahLst/>
            <a:cxnLst/>
            <a:rect l="l" t="t" r="r" b="b"/>
            <a:pathLst>
              <a:path w="69280" h="30998" extrusionOk="0">
                <a:moveTo>
                  <a:pt x="59595" y="0"/>
                </a:moveTo>
                <a:cubicBezTo>
                  <a:pt x="53916" y="0"/>
                  <a:pt x="48230" y="635"/>
                  <a:pt x="42551" y="1117"/>
                </a:cubicBezTo>
                <a:cubicBezTo>
                  <a:pt x="33801" y="1863"/>
                  <a:pt x="25019" y="2360"/>
                  <a:pt x="16219" y="2642"/>
                </a:cubicBezTo>
                <a:cubicBezTo>
                  <a:pt x="11265" y="2791"/>
                  <a:pt x="6310" y="2874"/>
                  <a:pt x="1372" y="2874"/>
                </a:cubicBezTo>
                <a:cubicBezTo>
                  <a:pt x="1365" y="2874"/>
                  <a:pt x="1359" y="2873"/>
                  <a:pt x="1353" y="2873"/>
                </a:cubicBezTo>
                <a:cubicBezTo>
                  <a:pt x="647" y="2873"/>
                  <a:pt x="1" y="3774"/>
                  <a:pt x="477" y="4415"/>
                </a:cubicBezTo>
                <a:cubicBezTo>
                  <a:pt x="7255" y="13313"/>
                  <a:pt x="14198" y="22063"/>
                  <a:pt x="21290" y="30696"/>
                </a:cubicBezTo>
                <a:cubicBezTo>
                  <a:pt x="21466" y="30901"/>
                  <a:pt x="21745" y="30997"/>
                  <a:pt x="22020" y="30997"/>
                </a:cubicBezTo>
                <a:cubicBezTo>
                  <a:pt x="22211" y="30997"/>
                  <a:pt x="22400" y="30950"/>
                  <a:pt x="22550" y="30862"/>
                </a:cubicBezTo>
                <a:lnTo>
                  <a:pt x="61790" y="7696"/>
                </a:lnTo>
                <a:lnTo>
                  <a:pt x="64623" y="6006"/>
                </a:lnTo>
                <a:cubicBezTo>
                  <a:pt x="65270" y="5624"/>
                  <a:pt x="66214" y="5260"/>
                  <a:pt x="66628" y="4581"/>
                </a:cubicBezTo>
                <a:cubicBezTo>
                  <a:pt x="66777" y="4332"/>
                  <a:pt x="66844" y="4034"/>
                  <a:pt x="66811" y="3735"/>
                </a:cubicBezTo>
                <a:cubicBezTo>
                  <a:pt x="67391" y="3321"/>
                  <a:pt x="67971" y="2907"/>
                  <a:pt x="68551" y="2493"/>
                </a:cubicBezTo>
                <a:cubicBezTo>
                  <a:pt x="69180" y="2029"/>
                  <a:pt x="69280" y="736"/>
                  <a:pt x="68302" y="603"/>
                </a:cubicBezTo>
                <a:cubicBezTo>
                  <a:pt x="65403" y="166"/>
                  <a:pt x="62500" y="0"/>
                  <a:pt x="59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2700000">
            <a:off x="518003" y="4369513"/>
            <a:ext cx="1000371" cy="1985283"/>
          </a:xfrm>
          <a:custGeom>
            <a:avLst/>
            <a:gdLst/>
            <a:ahLst/>
            <a:cxnLst/>
            <a:rect l="l" t="t" r="r" b="b"/>
            <a:pathLst>
              <a:path w="18378" h="36472" extrusionOk="0">
                <a:moveTo>
                  <a:pt x="10986" y="1"/>
                </a:moveTo>
                <a:cubicBezTo>
                  <a:pt x="10754" y="1"/>
                  <a:pt x="10515" y="72"/>
                  <a:pt x="10307" y="211"/>
                </a:cubicBezTo>
                <a:cubicBezTo>
                  <a:pt x="7192" y="2282"/>
                  <a:pt x="4010" y="4271"/>
                  <a:pt x="796" y="6176"/>
                </a:cubicBezTo>
                <a:cubicBezTo>
                  <a:pt x="182" y="6541"/>
                  <a:pt x="0" y="7154"/>
                  <a:pt x="398" y="7767"/>
                </a:cubicBezTo>
                <a:cubicBezTo>
                  <a:pt x="713" y="8248"/>
                  <a:pt x="1028" y="8728"/>
                  <a:pt x="1293" y="9225"/>
                </a:cubicBezTo>
                <a:cubicBezTo>
                  <a:pt x="1309" y="9358"/>
                  <a:pt x="1342" y="9491"/>
                  <a:pt x="1409" y="9607"/>
                </a:cubicBezTo>
                <a:cubicBezTo>
                  <a:pt x="4922" y="16252"/>
                  <a:pt x="5701" y="24023"/>
                  <a:pt x="3563" y="31232"/>
                </a:cubicBezTo>
                <a:cubicBezTo>
                  <a:pt x="3381" y="31762"/>
                  <a:pt x="3629" y="32358"/>
                  <a:pt x="4143" y="32574"/>
                </a:cubicBezTo>
                <a:lnTo>
                  <a:pt x="12909" y="36402"/>
                </a:lnTo>
                <a:cubicBezTo>
                  <a:pt x="13032" y="36449"/>
                  <a:pt x="13161" y="36472"/>
                  <a:pt x="13289" y="36472"/>
                </a:cubicBezTo>
                <a:cubicBezTo>
                  <a:pt x="13612" y="36472"/>
                  <a:pt x="13929" y="36326"/>
                  <a:pt x="14119" y="36054"/>
                </a:cubicBezTo>
                <a:cubicBezTo>
                  <a:pt x="17251" y="31182"/>
                  <a:pt x="18377" y="25399"/>
                  <a:pt x="18029" y="19682"/>
                </a:cubicBezTo>
                <a:cubicBezTo>
                  <a:pt x="17797" y="16500"/>
                  <a:pt x="17217" y="13368"/>
                  <a:pt x="16289" y="10336"/>
                </a:cubicBezTo>
                <a:cubicBezTo>
                  <a:pt x="15428" y="7436"/>
                  <a:pt x="14483" y="4403"/>
                  <a:pt x="12611" y="1984"/>
                </a:cubicBezTo>
                <a:cubicBezTo>
                  <a:pt x="12561" y="1918"/>
                  <a:pt x="12495" y="1851"/>
                  <a:pt x="12412" y="1818"/>
                </a:cubicBezTo>
                <a:cubicBezTo>
                  <a:pt x="12246" y="1404"/>
                  <a:pt x="12080" y="1006"/>
                  <a:pt x="11898" y="592"/>
                </a:cubicBezTo>
                <a:cubicBezTo>
                  <a:pt x="11724" y="191"/>
                  <a:pt x="11364" y="1"/>
                  <a:pt x="10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9352694">
            <a:off x="8770736" y="809473"/>
            <a:ext cx="1059678" cy="1364415"/>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346474">
            <a:off x="7930466" y="-992261"/>
            <a:ext cx="2214506" cy="1811849"/>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717415" y="4351335"/>
            <a:ext cx="1572202" cy="1937202"/>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27087" y="-943702"/>
            <a:ext cx="2549813" cy="3777059"/>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578358">
            <a:off x="8100434" y="4644097"/>
            <a:ext cx="795784" cy="1080490"/>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453457">
            <a:off x="7749177" y="-1174865"/>
            <a:ext cx="1572224" cy="1937229"/>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11"/>
          <p:cNvSpPr txBox="1">
            <a:spLocks noGrp="1"/>
          </p:cNvSpPr>
          <p:nvPr>
            <p:ph type="title" hasCustomPrompt="1"/>
          </p:nvPr>
        </p:nvSpPr>
        <p:spPr>
          <a:xfrm>
            <a:off x="2300848" y="1363500"/>
            <a:ext cx="45423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3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0" name="Google Shape;100;p11"/>
          <p:cNvSpPr txBox="1">
            <a:spLocks noGrp="1"/>
          </p:cNvSpPr>
          <p:nvPr>
            <p:ph type="subTitle" idx="1"/>
          </p:nvPr>
        </p:nvSpPr>
        <p:spPr>
          <a:xfrm>
            <a:off x="2300398" y="2914398"/>
            <a:ext cx="4543200" cy="39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b="1">
                <a:solidFill>
                  <a:schemeClr val="accent6"/>
                </a:solidFill>
                <a:latin typeface="Roboto Slab"/>
                <a:ea typeface="Roboto Slab"/>
                <a:cs typeface="Roboto Slab"/>
                <a:sym typeface="Roboto Slab"/>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1" name="Google Shape;101;p11"/>
          <p:cNvSpPr/>
          <p:nvPr/>
        </p:nvSpPr>
        <p:spPr>
          <a:xfrm rot="2453960" flipH="1">
            <a:off x="-255095" y="3466307"/>
            <a:ext cx="819138" cy="1625618"/>
          </a:xfrm>
          <a:custGeom>
            <a:avLst/>
            <a:gdLst/>
            <a:ahLst/>
            <a:cxnLst/>
            <a:rect l="l" t="t" r="r" b="b"/>
            <a:pathLst>
              <a:path w="18378" h="36472" extrusionOk="0">
                <a:moveTo>
                  <a:pt x="10986" y="1"/>
                </a:moveTo>
                <a:cubicBezTo>
                  <a:pt x="10754" y="1"/>
                  <a:pt x="10515" y="72"/>
                  <a:pt x="10307" y="211"/>
                </a:cubicBezTo>
                <a:cubicBezTo>
                  <a:pt x="7192" y="2282"/>
                  <a:pt x="4010" y="4271"/>
                  <a:pt x="796" y="6176"/>
                </a:cubicBezTo>
                <a:cubicBezTo>
                  <a:pt x="182" y="6541"/>
                  <a:pt x="0" y="7154"/>
                  <a:pt x="398" y="7767"/>
                </a:cubicBezTo>
                <a:cubicBezTo>
                  <a:pt x="713" y="8248"/>
                  <a:pt x="1028" y="8728"/>
                  <a:pt x="1293" y="9225"/>
                </a:cubicBezTo>
                <a:cubicBezTo>
                  <a:pt x="1309" y="9358"/>
                  <a:pt x="1342" y="9491"/>
                  <a:pt x="1409" y="9607"/>
                </a:cubicBezTo>
                <a:cubicBezTo>
                  <a:pt x="4922" y="16252"/>
                  <a:pt x="5701" y="24023"/>
                  <a:pt x="3563" y="31232"/>
                </a:cubicBezTo>
                <a:cubicBezTo>
                  <a:pt x="3381" y="31762"/>
                  <a:pt x="3629" y="32358"/>
                  <a:pt x="4143" y="32574"/>
                </a:cubicBezTo>
                <a:lnTo>
                  <a:pt x="12909" y="36402"/>
                </a:lnTo>
                <a:cubicBezTo>
                  <a:pt x="13032" y="36449"/>
                  <a:pt x="13161" y="36472"/>
                  <a:pt x="13289" y="36472"/>
                </a:cubicBezTo>
                <a:cubicBezTo>
                  <a:pt x="13612" y="36472"/>
                  <a:pt x="13929" y="36326"/>
                  <a:pt x="14119" y="36054"/>
                </a:cubicBezTo>
                <a:cubicBezTo>
                  <a:pt x="17251" y="31182"/>
                  <a:pt x="18377" y="25399"/>
                  <a:pt x="18029" y="19682"/>
                </a:cubicBezTo>
                <a:cubicBezTo>
                  <a:pt x="17797" y="16500"/>
                  <a:pt x="17217" y="13368"/>
                  <a:pt x="16289" y="10336"/>
                </a:cubicBezTo>
                <a:cubicBezTo>
                  <a:pt x="15428" y="7436"/>
                  <a:pt x="14483" y="4403"/>
                  <a:pt x="12611" y="1984"/>
                </a:cubicBezTo>
                <a:cubicBezTo>
                  <a:pt x="12561" y="1918"/>
                  <a:pt x="12495" y="1851"/>
                  <a:pt x="12412" y="1818"/>
                </a:cubicBezTo>
                <a:cubicBezTo>
                  <a:pt x="12246" y="1404"/>
                  <a:pt x="12080" y="1006"/>
                  <a:pt x="11898" y="592"/>
                </a:cubicBezTo>
                <a:cubicBezTo>
                  <a:pt x="11724" y="191"/>
                  <a:pt x="11364" y="1"/>
                  <a:pt x="109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rot="5124473" flipH="1">
            <a:off x="337733" y="3993172"/>
            <a:ext cx="1502930" cy="2040478"/>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flipH="1">
            <a:off x="8518428" y="1784706"/>
            <a:ext cx="617377" cy="838257"/>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rot="-5276614" flipH="1">
            <a:off x="8518333" y="1485418"/>
            <a:ext cx="1098250" cy="1353217"/>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05"/>
        <p:cNvGrpSpPr/>
        <p:nvPr/>
      </p:nvGrpSpPr>
      <p:grpSpPr>
        <a:xfrm>
          <a:off x="0" y="0"/>
          <a:ext cx="0" cy="0"/>
          <a:chOff x="0" y="0"/>
          <a:chExt cx="0" cy="0"/>
        </a:xfrm>
      </p:grpSpPr>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710625" y="1717092"/>
            <a:ext cx="2772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3"/>
          <p:cNvSpPr txBox="1">
            <a:spLocks noGrp="1"/>
          </p:cNvSpPr>
          <p:nvPr>
            <p:ph type="title" idx="2" hasCustomPrompt="1"/>
          </p:nvPr>
        </p:nvSpPr>
        <p:spPr>
          <a:xfrm>
            <a:off x="710625" y="1195840"/>
            <a:ext cx="1008000" cy="474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710625" y="2241000"/>
            <a:ext cx="23400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title" idx="3"/>
          </p:nvPr>
        </p:nvSpPr>
        <p:spPr>
          <a:xfrm>
            <a:off x="3937847" y="1717092"/>
            <a:ext cx="2772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13"/>
          <p:cNvSpPr txBox="1">
            <a:spLocks noGrp="1"/>
          </p:cNvSpPr>
          <p:nvPr>
            <p:ph type="title" idx="4" hasCustomPrompt="1"/>
          </p:nvPr>
        </p:nvSpPr>
        <p:spPr>
          <a:xfrm>
            <a:off x="3937850" y="1195840"/>
            <a:ext cx="1008000" cy="475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subTitle" idx="5"/>
          </p:nvPr>
        </p:nvSpPr>
        <p:spPr>
          <a:xfrm>
            <a:off x="3937850" y="2241003"/>
            <a:ext cx="23400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title" idx="6"/>
          </p:nvPr>
        </p:nvSpPr>
        <p:spPr>
          <a:xfrm>
            <a:off x="3937847" y="3506679"/>
            <a:ext cx="2772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3"/>
          <p:cNvSpPr txBox="1">
            <a:spLocks noGrp="1"/>
          </p:cNvSpPr>
          <p:nvPr>
            <p:ph type="title" idx="7" hasCustomPrompt="1"/>
          </p:nvPr>
        </p:nvSpPr>
        <p:spPr>
          <a:xfrm>
            <a:off x="3937850" y="2984925"/>
            <a:ext cx="1008000" cy="475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8"/>
          </p:nvPr>
        </p:nvSpPr>
        <p:spPr>
          <a:xfrm>
            <a:off x="710625" y="3506679"/>
            <a:ext cx="2772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3"/>
          <p:cNvSpPr txBox="1">
            <a:spLocks noGrp="1"/>
          </p:cNvSpPr>
          <p:nvPr>
            <p:ph type="title" idx="9" hasCustomPrompt="1"/>
          </p:nvPr>
        </p:nvSpPr>
        <p:spPr>
          <a:xfrm>
            <a:off x="710625" y="2984925"/>
            <a:ext cx="1008000" cy="475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6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subTitle" idx="13"/>
          </p:nvPr>
        </p:nvSpPr>
        <p:spPr>
          <a:xfrm>
            <a:off x="710625" y="4030540"/>
            <a:ext cx="23400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title" idx="14"/>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13"/>
          <p:cNvSpPr/>
          <p:nvPr/>
        </p:nvSpPr>
        <p:spPr>
          <a:xfrm>
            <a:off x="7846076" y="-344773"/>
            <a:ext cx="1506422" cy="1457479"/>
          </a:xfrm>
          <a:custGeom>
            <a:avLst/>
            <a:gdLst/>
            <a:ahLst/>
            <a:cxnLst/>
            <a:rect l="l" t="t" r="r" b="b"/>
            <a:pathLst>
              <a:path w="11816" h="11433" extrusionOk="0">
                <a:moveTo>
                  <a:pt x="5624" y="0"/>
                </a:moveTo>
                <a:cubicBezTo>
                  <a:pt x="5116" y="0"/>
                  <a:pt x="4606" y="74"/>
                  <a:pt x="4110" y="228"/>
                </a:cubicBezTo>
                <a:cubicBezTo>
                  <a:pt x="2337" y="808"/>
                  <a:pt x="1061" y="2349"/>
                  <a:pt x="829" y="4205"/>
                </a:cubicBezTo>
                <a:cubicBezTo>
                  <a:pt x="0" y="6442"/>
                  <a:pt x="713" y="8961"/>
                  <a:pt x="2585" y="10419"/>
                </a:cubicBezTo>
                <a:cubicBezTo>
                  <a:pt x="3500" y="11109"/>
                  <a:pt x="4598" y="11433"/>
                  <a:pt x="5702" y="11433"/>
                </a:cubicBezTo>
                <a:cubicBezTo>
                  <a:pt x="7039" y="11433"/>
                  <a:pt x="8386" y="10959"/>
                  <a:pt x="9429" y="10088"/>
                </a:cubicBezTo>
                <a:cubicBezTo>
                  <a:pt x="11434" y="8414"/>
                  <a:pt x="11815" y="5481"/>
                  <a:pt x="10705" y="3161"/>
                </a:cubicBezTo>
                <a:cubicBezTo>
                  <a:pt x="9784" y="1253"/>
                  <a:pt x="7724" y="0"/>
                  <a:pt x="5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rot="-8100000">
            <a:off x="7996178" y="-428601"/>
            <a:ext cx="1572201" cy="1937200"/>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txBox="1">
            <a:spLocks noGrp="1"/>
          </p:cNvSpPr>
          <p:nvPr>
            <p:ph type="subTitle" idx="15"/>
          </p:nvPr>
        </p:nvSpPr>
        <p:spPr>
          <a:xfrm>
            <a:off x="3937850" y="4030540"/>
            <a:ext cx="23400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3"/>
        <p:cNvGrpSpPr/>
        <p:nvPr/>
      </p:nvGrpSpPr>
      <p:grpSpPr>
        <a:xfrm>
          <a:off x="0" y="0"/>
          <a:ext cx="0" cy="0"/>
          <a:chOff x="0" y="0"/>
          <a:chExt cx="0" cy="0"/>
        </a:xfrm>
      </p:grpSpPr>
      <p:sp>
        <p:nvSpPr>
          <p:cNvPr id="124" name="Google Shape;124;p14"/>
          <p:cNvSpPr txBox="1">
            <a:spLocks noGrp="1"/>
          </p:cNvSpPr>
          <p:nvPr>
            <p:ph type="title"/>
          </p:nvPr>
        </p:nvSpPr>
        <p:spPr>
          <a:xfrm>
            <a:off x="1626450" y="3553300"/>
            <a:ext cx="58911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5" name="Google Shape;125;p14"/>
          <p:cNvSpPr txBox="1">
            <a:spLocks noGrp="1"/>
          </p:cNvSpPr>
          <p:nvPr>
            <p:ph type="subTitle" idx="1"/>
          </p:nvPr>
        </p:nvSpPr>
        <p:spPr>
          <a:xfrm>
            <a:off x="1626450" y="1569975"/>
            <a:ext cx="5891100" cy="1532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000">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26" name="Google Shape;126;p14"/>
          <p:cNvSpPr/>
          <p:nvPr/>
        </p:nvSpPr>
        <p:spPr>
          <a:xfrm>
            <a:off x="1352872" y="-1515202"/>
            <a:ext cx="2512033" cy="2055195"/>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758650" y="2495425"/>
            <a:ext cx="1478659" cy="1306493"/>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135804" y="1609332"/>
            <a:ext cx="524935" cy="712743"/>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rot="1472601">
            <a:off x="8002559" y="-500336"/>
            <a:ext cx="1546715" cy="1265480"/>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rot="-5636126">
            <a:off x="6839244" y="4271998"/>
            <a:ext cx="1381271" cy="1875373"/>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rot="-9327472">
            <a:off x="7787680" y="-944843"/>
            <a:ext cx="1322004" cy="1628918"/>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rot="5276689">
            <a:off x="-544581" y="1354836"/>
            <a:ext cx="933808" cy="1150599"/>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2137475" y="4646749"/>
            <a:ext cx="2074626" cy="1581861"/>
          </a:xfrm>
          <a:custGeom>
            <a:avLst/>
            <a:gdLst/>
            <a:ahLst/>
            <a:cxnLst/>
            <a:rect l="l" t="t" r="r" b="b"/>
            <a:pathLst>
              <a:path w="56707" h="43235" extrusionOk="0">
                <a:moveTo>
                  <a:pt x="14061" y="1"/>
                </a:moveTo>
                <a:cubicBezTo>
                  <a:pt x="12530" y="1"/>
                  <a:pt x="10976" y="454"/>
                  <a:pt x="9513" y="1384"/>
                </a:cubicBezTo>
                <a:cubicBezTo>
                  <a:pt x="3182" y="5443"/>
                  <a:pt x="995" y="14524"/>
                  <a:pt x="465" y="21501"/>
                </a:cubicBezTo>
                <a:cubicBezTo>
                  <a:pt x="1" y="27582"/>
                  <a:pt x="200" y="33730"/>
                  <a:pt x="150" y="39811"/>
                </a:cubicBezTo>
                <a:cubicBezTo>
                  <a:pt x="167" y="40441"/>
                  <a:pt x="680" y="40955"/>
                  <a:pt x="1327" y="40971"/>
                </a:cubicBezTo>
                <a:cubicBezTo>
                  <a:pt x="7957" y="40686"/>
                  <a:pt x="14592" y="40543"/>
                  <a:pt x="21228" y="40543"/>
                </a:cubicBezTo>
                <a:cubicBezTo>
                  <a:pt x="31543" y="40543"/>
                  <a:pt x="41861" y="40889"/>
                  <a:pt x="52166" y="41585"/>
                </a:cubicBezTo>
                <a:cubicBezTo>
                  <a:pt x="52150" y="41651"/>
                  <a:pt x="52133" y="41717"/>
                  <a:pt x="52117" y="41783"/>
                </a:cubicBezTo>
                <a:cubicBezTo>
                  <a:pt x="51937" y="42662"/>
                  <a:pt x="52678" y="43234"/>
                  <a:pt x="53361" y="43234"/>
                </a:cubicBezTo>
                <a:cubicBezTo>
                  <a:pt x="53811" y="43234"/>
                  <a:pt x="54235" y="42986"/>
                  <a:pt x="54354" y="42413"/>
                </a:cubicBezTo>
                <a:cubicBezTo>
                  <a:pt x="55447" y="37276"/>
                  <a:pt x="56143" y="32073"/>
                  <a:pt x="56425" y="26853"/>
                </a:cubicBezTo>
                <a:cubicBezTo>
                  <a:pt x="56690" y="22097"/>
                  <a:pt x="56707" y="17093"/>
                  <a:pt x="54901" y="12602"/>
                </a:cubicBezTo>
                <a:cubicBezTo>
                  <a:pt x="53007" y="7853"/>
                  <a:pt x="48366" y="3144"/>
                  <a:pt x="42947" y="3144"/>
                </a:cubicBezTo>
                <a:cubicBezTo>
                  <a:pt x="42296" y="3144"/>
                  <a:pt x="41634" y="3212"/>
                  <a:pt x="40964" y="3356"/>
                </a:cubicBezTo>
                <a:cubicBezTo>
                  <a:pt x="34932" y="4648"/>
                  <a:pt x="32480" y="11807"/>
                  <a:pt x="31983" y="17209"/>
                </a:cubicBezTo>
                <a:lnTo>
                  <a:pt x="24791" y="17822"/>
                </a:lnTo>
                <a:cubicBezTo>
                  <a:pt x="24625" y="9686"/>
                  <a:pt x="22769" y="5013"/>
                  <a:pt x="19671" y="2245"/>
                </a:cubicBezTo>
                <a:cubicBezTo>
                  <a:pt x="18004" y="766"/>
                  <a:pt x="16051" y="1"/>
                  <a:pt x="14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3038767" y="4538250"/>
            <a:ext cx="1279253" cy="1576241"/>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3485399" y="-245901"/>
            <a:ext cx="650153" cy="531938"/>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36"/>
        <p:cNvGrpSpPr/>
        <p:nvPr/>
      </p:nvGrpSpPr>
      <p:grpSpPr>
        <a:xfrm>
          <a:off x="0" y="0"/>
          <a:ext cx="0" cy="0"/>
          <a:chOff x="0" y="0"/>
          <a:chExt cx="0" cy="0"/>
        </a:xfrm>
      </p:grpSpPr>
      <p:sp>
        <p:nvSpPr>
          <p:cNvPr id="137" name="Google Shape;137;p15"/>
          <p:cNvSpPr txBox="1">
            <a:spLocks noGrp="1"/>
          </p:cNvSpPr>
          <p:nvPr>
            <p:ph type="subTitle" idx="1"/>
          </p:nvPr>
        </p:nvSpPr>
        <p:spPr>
          <a:xfrm>
            <a:off x="4350519" y="2092325"/>
            <a:ext cx="3657900" cy="135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5"/>
          <p:cNvSpPr txBox="1">
            <a:spLocks noGrp="1"/>
          </p:cNvSpPr>
          <p:nvPr>
            <p:ph type="title"/>
          </p:nvPr>
        </p:nvSpPr>
        <p:spPr>
          <a:xfrm>
            <a:off x="720000" y="2361600"/>
            <a:ext cx="3142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15"/>
          <p:cNvSpPr/>
          <p:nvPr/>
        </p:nvSpPr>
        <p:spPr>
          <a:xfrm rot="-5400000">
            <a:off x="808449" y="4571028"/>
            <a:ext cx="1326098" cy="1171695"/>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00950" y="-1414875"/>
            <a:ext cx="2208237" cy="2497438"/>
          </a:xfrm>
          <a:custGeom>
            <a:avLst/>
            <a:gdLst/>
            <a:ahLst/>
            <a:cxnLst/>
            <a:rect l="l" t="t" r="r" b="b"/>
            <a:pathLst>
              <a:path w="56939" h="64396" extrusionOk="0">
                <a:moveTo>
                  <a:pt x="16540" y="1"/>
                </a:moveTo>
                <a:cubicBezTo>
                  <a:pt x="16236" y="1"/>
                  <a:pt x="15933" y="134"/>
                  <a:pt x="15726" y="399"/>
                </a:cubicBezTo>
                <a:cubicBezTo>
                  <a:pt x="11716" y="5453"/>
                  <a:pt x="7325" y="10192"/>
                  <a:pt x="2602" y="14583"/>
                </a:cubicBezTo>
                <a:cubicBezTo>
                  <a:pt x="2403" y="14749"/>
                  <a:pt x="2287" y="14981"/>
                  <a:pt x="2254" y="15230"/>
                </a:cubicBezTo>
                <a:cubicBezTo>
                  <a:pt x="1674" y="15743"/>
                  <a:pt x="1094" y="16240"/>
                  <a:pt x="514" y="16738"/>
                </a:cubicBezTo>
                <a:cubicBezTo>
                  <a:pt x="83" y="17102"/>
                  <a:pt x="0" y="17732"/>
                  <a:pt x="315" y="18196"/>
                </a:cubicBezTo>
                <a:cubicBezTo>
                  <a:pt x="5999" y="25586"/>
                  <a:pt x="33076" y="60236"/>
                  <a:pt x="35595" y="63882"/>
                </a:cubicBezTo>
                <a:cubicBezTo>
                  <a:pt x="35774" y="64131"/>
                  <a:pt x="36127" y="64284"/>
                  <a:pt x="36462" y="64284"/>
                </a:cubicBezTo>
                <a:cubicBezTo>
                  <a:pt x="36685" y="64284"/>
                  <a:pt x="36901" y="64216"/>
                  <a:pt x="37053" y="64064"/>
                </a:cubicBezTo>
                <a:lnTo>
                  <a:pt x="42969" y="58314"/>
                </a:lnTo>
                <a:lnTo>
                  <a:pt x="47195" y="63998"/>
                </a:lnTo>
                <a:cubicBezTo>
                  <a:pt x="47397" y="64259"/>
                  <a:pt x="47701" y="64395"/>
                  <a:pt x="48012" y="64395"/>
                </a:cubicBezTo>
                <a:cubicBezTo>
                  <a:pt x="48234" y="64395"/>
                  <a:pt x="48459" y="64325"/>
                  <a:pt x="48653" y="64180"/>
                </a:cubicBezTo>
                <a:cubicBezTo>
                  <a:pt x="51304" y="62142"/>
                  <a:pt x="53840" y="59954"/>
                  <a:pt x="56275" y="57651"/>
                </a:cubicBezTo>
                <a:cubicBezTo>
                  <a:pt x="56690" y="57253"/>
                  <a:pt x="56806" y="56707"/>
                  <a:pt x="56458" y="56209"/>
                </a:cubicBezTo>
                <a:cubicBezTo>
                  <a:pt x="54917" y="53989"/>
                  <a:pt x="53226" y="51868"/>
                  <a:pt x="51387" y="49863"/>
                </a:cubicBezTo>
                <a:lnTo>
                  <a:pt x="56391" y="46167"/>
                </a:lnTo>
                <a:cubicBezTo>
                  <a:pt x="56806" y="45836"/>
                  <a:pt x="56938" y="45124"/>
                  <a:pt x="56574" y="44709"/>
                </a:cubicBezTo>
                <a:lnTo>
                  <a:pt x="26000" y="10159"/>
                </a:lnTo>
                <a:lnTo>
                  <a:pt x="17367" y="399"/>
                </a:lnTo>
                <a:cubicBezTo>
                  <a:pt x="17151" y="134"/>
                  <a:pt x="16845" y="1"/>
                  <a:pt x="16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817363" y="-171432"/>
            <a:ext cx="2686852" cy="1202180"/>
          </a:xfrm>
          <a:custGeom>
            <a:avLst/>
            <a:gdLst/>
            <a:ahLst/>
            <a:cxnLst/>
            <a:rect l="l" t="t" r="r" b="b"/>
            <a:pathLst>
              <a:path w="69280" h="30998" extrusionOk="0">
                <a:moveTo>
                  <a:pt x="59595" y="0"/>
                </a:moveTo>
                <a:cubicBezTo>
                  <a:pt x="53916" y="0"/>
                  <a:pt x="48230" y="635"/>
                  <a:pt x="42551" y="1117"/>
                </a:cubicBezTo>
                <a:cubicBezTo>
                  <a:pt x="33801" y="1863"/>
                  <a:pt x="25019" y="2360"/>
                  <a:pt x="16219" y="2642"/>
                </a:cubicBezTo>
                <a:cubicBezTo>
                  <a:pt x="11265" y="2791"/>
                  <a:pt x="6310" y="2874"/>
                  <a:pt x="1372" y="2874"/>
                </a:cubicBezTo>
                <a:cubicBezTo>
                  <a:pt x="1365" y="2874"/>
                  <a:pt x="1359" y="2873"/>
                  <a:pt x="1353" y="2873"/>
                </a:cubicBezTo>
                <a:cubicBezTo>
                  <a:pt x="647" y="2873"/>
                  <a:pt x="1" y="3774"/>
                  <a:pt x="477" y="4415"/>
                </a:cubicBezTo>
                <a:cubicBezTo>
                  <a:pt x="7255" y="13313"/>
                  <a:pt x="14198" y="22063"/>
                  <a:pt x="21290" y="30696"/>
                </a:cubicBezTo>
                <a:cubicBezTo>
                  <a:pt x="21466" y="30901"/>
                  <a:pt x="21745" y="30997"/>
                  <a:pt x="22020" y="30997"/>
                </a:cubicBezTo>
                <a:cubicBezTo>
                  <a:pt x="22211" y="30997"/>
                  <a:pt x="22400" y="30950"/>
                  <a:pt x="22550" y="30862"/>
                </a:cubicBezTo>
                <a:lnTo>
                  <a:pt x="61790" y="7696"/>
                </a:lnTo>
                <a:lnTo>
                  <a:pt x="64623" y="6006"/>
                </a:lnTo>
                <a:cubicBezTo>
                  <a:pt x="65270" y="5624"/>
                  <a:pt x="66214" y="5260"/>
                  <a:pt x="66628" y="4581"/>
                </a:cubicBezTo>
                <a:cubicBezTo>
                  <a:pt x="66777" y="4332"/>
                  <a:pt x="66844" y="4034"/>
                  <a:pt x="66811" y="3735"/>
                </a:cubicBezTo>
                <a:cubicBezTo>
                  <a:pt x="67391" y="3321"/>
                  <a:pt x="67971" y="2907"/>
                  <a:pt x="68551" y="2493"/>
                </a:cubicBezTo>
                <a:cubicBezTo>
                  <a:pt x="69180" y="2029"/>
                  <a:pt x="69280" y="736"/>
                  <a:pt x="68302" y="603"/>
                </a:cubicBezTo>
                <a:cubicBezTo>
                  <a:pt x="65403" y="166"/>
                  <a:pt x="62500" y="0"/>
                  <a:pt x="595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rot="-5400000" flipH="1">
            <a:off x="6470026" y="4618142"/>
            <a:ext cx="1969936" cy="1841755"/>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rot="5890238">
            <a:off x="7982916" y="4187129"/>
            <a:ext cx="698461" cy="899321"/>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5879636" y="-397734"/>
            <a:ext cx="1566852" cy="1281956"/>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83928" y="3599110"/>
            <a:ext cx="721609" cy="979781"/>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5276756">
            <a:off x="-645881" y="3325452"/>
            <a:ext cx="1283669" cy="1581683"/>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5400000" flipH="1">
            <a:off x="6266696" y="4761578"/>
            <a:ext cx="529711" cy="719227"/>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9594276" flipH="1">
            <a:off x="5174717" y="-766005"/>
            <a:ext cx="1447038" cy="1782867"/>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48401" flipH="1">
            <a:off x="5914067" y="4634097"/>
            <a:ext cx="1162884" cy="1623796"/>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50"/>
        <p:cNvGrpSpPr/>
        <p:nvPr/>
      </p:nvGrpSpPr>
      <p:grpSpPr>
        <a:xfrm>
          <a:off x="0" y="0"/>
          <a:ext cx="0" cy="0"/>
          <a:chOff x="0" y="0"/>
          <a:chExt cx="0" cy="0"/>
        </a:xfrm>
      </p:grpSpPr>
      <p:sp>
        <p:nvSpPr>
          <p:cNvPr id="151" name="Google Shape;151;p16"/>
          <p:cNvSpPr txBox="1">
            <a:spLocks noGrp="1"/>
          </p:cNvSpPr>
          <p:nvPr>
            <p:ph type="subTitle" idx="1"/>
          </p:nvPr>
        </p:nvSpPr>
        <p:spPr>
          <a:xfrm>
            <a:off x="1009500" y="1761600"/>
            <a:ext cx="2016000" cy="479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200" b="1">
                <a:solidFill>
                  <a:schemeClr val="accent6"/>
                </a:solidFill>
                <a:latin typeface="Crete Round"/>
                <a:ea typeface="Crete Round"/>
                <a:cs typeface="Crete Round"/>
                <a:sym typeface="Crete Roun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52" name="Google Shape;152;p16"/>
          <p:cNvSpPr txBox="1">
            <a:spLocks noGrp="1"/>
          </p:cNvSpPr>
          <p:nvPr>
            <p:ph type="subTitle" idx="2"/>
          </p:nvPr>
        </p:nvSpPr>
        <p:spPr>
          <a:xfrm>
            <a:off x="5146488" y="1761610"/>
            <a:ext cx="2016000" cy="479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200" b="1">
                <a:solidFill>
                  <a:schemeClr val="accent6"/>
                </a:solidFill>
                <a:latin typeface="Crete Round"/>
                <a:ea typeface="Crete Round"/>
                <a:cs typeface="Crete Round"/>
                <a:sym typeface="Crete Roun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53" name="Google Shape;153;p16"/>
          <p:cNvSpPr txBox="1">
            <a:spLocks noGrp="1"/>
          </p:cNvSpPr>
          <p:nvPr>
            <p:ph type="subTitle" idx="3"/>
          </p:nvPr>
        </p:nvSpPr>
        <p:spPr>
          <a:xfrm>
            <a:off x="1009500" y="2527400"/>
            <a:ext cx="2952000" cy="994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subTitle" idx="4"/>
          </p:nvPr>
        </p:nvSpPr>
        <p:spPr>
          <a:xfrm>
            <a:off x="5146495" y="2527400"/>
            <a:ext cx="2952000" cy="994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16"/>
          <p:cNvSpPr/>
          <p:nvPr/>
        </p:nvSpPr>
        <p:spPr>
          <a:xfrm rot="5400000">
            <a:off x="7172827" y="-588443"/>
            <a:ext cx="1410354" cy="1246141"/>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rot="-4840669">
            <a:off x="1684362" y="3865859"/>
            <a:ext cx="1784560" cy="3301676"/>
          </a:xfrm>
          <a:custGeom>
            <a:avLst/>
            <a:gdLst/>
            <a:ahLst/>
            <a:cxnLst/>
            <a:rect l="l" t="t" r="r" b="b"/>
            <a:pathLst>
              <a:path w="15594" h="28851" extrusionOk="0">
                <a:moveTo>
                  <a:pt x="13821" y="0"/>
                </a:moveTo>
                <a:lnTo>
                  <a:pt x="1028" y="514"/>
                </a:lnTo>
                <a:cubicBezTo>
                  <a:pt x="465" y="531"/>
                  <a:pt x="1" y="978"/>
                  <a:pt x="1" y="1558"/>
                </a:cubicBezTo>
                <a:cubicBezTo>
                  <a:pt x="17" y="7524"/>
                  <a:pt x="183" y="13506"/>
                  <a:pt x="481" y="19471"/>
                </a:cubicBezTo>
                <a:cubicBezTo>
                  <a:pt x="299" y="19670"/>
                  <a:pt x="233" y="19919"/>
                  <a:pt x="249" y="20184"/>
                </a:cubicBezTo>
                <a:cubicBezTo>
                  <a:pt x="481" y="22719"/>
                  <a:pt x="481" y="25271"/>
                  <a:pt x="282" y="27806"/>
                </a:cubicBezTo>
                <a:cubicBezTo>
                  <a:pt x="233" y="28370"/>
                  <a:pt x="796" y="28850"/>
                  <a:pt x="1326" y="28850"/>
                </a:cubicBezTo>
                <a:cubicBezTo>
                  <a:pt x="5850" y="28801"/>
                  <a:pt x="10374" y="28337"/>
                  <a:pt x="14832" y="27475"/>
                </a:cubicBezTo>
                <a:cubicBezTo>
                  <a:pt x="15279" y="27359"/>
                  <a:pt x="15594" y="26945"/>
                  <a:pt x="15594" y="26481"/>
                </a:cubicBezTo>
                <a:cubicBezTo>
                  <a:pt x="15097" y="17996"/>
                  <a:pt x="14848" y="9512"/>
                  <a:pt x="14865" y="1044"/>
                </a:cubicBezTo>
                <a:cubicBezTo>
                  <a:pt x="14865" y="464"/>
                  <a:pt x="14401" y="0"/>
                  <a:pt x="13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rot="-5400000">
            <a:off x="4588543" y="4531014"/>
            <a:ext cx="589550" cy="800475"/>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rot="-6692913">
            <a:off x="3306863" y="4059800"/>
            <a:ext cx="1808318" cy="2678677"/>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rgbClr val="0E1C30"/>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952200" y="2880525"/>
            <a:ext cx="1980000" cy="43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17"/>
          <p:cNvSpPr txBox="1">
            <a:spLocks noGrp="1"/>
          </p:cNvSpPr>
          <p:nvPr>
            <p:ph type="subTitle" idx="1"/>
          </p:nvPr>
        </p:nvSpPr>
        <p:spPr>
          <a:xfrm>
            <a:off x="952200" y="3314682"/>
            <a:ext cx="1980000" cy="88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7"/>
          <p:cNvSpPr txBox="1">
            <a:spLocks noGrp="1"/>
          </p:cNvSpPr>
          <p:nvPr>
            <p:ph type="title" idx="2"/>
          </p:nvPr>
        </p:nvSpPr>
        <p:spPr>
          <a:xfrm>
            <a:off x="3636000" y="2880513"/>
            <a:ext cx="1980000" cy="43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17"/>
          <p:cNvSpPr txBox="1">
            <a:spLocks noGrp="1"/>
          </p:cNvSpPr>
          <p:nvPr>
            <p:ph type="subTitle" idx="3"/>
          </p:nvPr>
        </p:nvSpPr>
        <p:spPr>
          <a:xfrm>
            <a:off x="3636000" y="3314654"/>
            <a:ext cx="1980000" cy="882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7"/>
          <p:cNvSpPr txBox="1">
            <a:spLocks noGrp="1"/>
          </p:cNvSpPr>
          <p:nvPr>
            <p:ph type="title" idx="4"/>
          </p:nvPr>
        </p:nvSpPr>
        <p:spPr>
          <a:xfrm>
            <a:off x="6319800" y="2880513"/>
            <a:ext cx="1980000" cy="43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17"/>
          <p:cNvSpPr txBox="1">
            <a:spLocks noGrp="1"/>
          </p:cNvSpPr>
          <p:nvPr>
            <p:ph type="subTitle" idx="5"/>
          </p:nvPr>
        </p:nvSpPr>
        <p:spPr>
          <a:xfrm>
            <a:off x="6319800" y="3314638"/>
            <a:ext cx="1980000" cy="882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7"/>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17"/>
          <p:cNvSpPr/>
          <p:nvPr/>
        </p:nvSpPr>
        <p:spPr>
          <a:xfrm>
            <a:off x="952200" y="-1387425"/>
            <a:ext cx="2164686" cy="1771087"/>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rot="-5400000">
            <a:off x="471829" y="4456158"/>
            <a:ext cx="1530113" cy="1352070"/>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rot="-5779075">
            <a:off x="5742841" y="4586984"/>
            <a:ext cx="653061" cy="886708"/>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958667" y="-349758"/>
            <a:ext cx="2805320" cy="1255187"/>
          </a:xfrm>
          <a:custGeom>
            <a:avLst/>
            <a:gdLst/>
            <a:ahLst/>
            <a:cxnLst/>
            <a:rect l="l" t="t" r="r" b="b"/>
            <a:pathLst>
              <a:path w="69280" h="30998" extrusionOk="0">
                <a:moveTo>
                  <a:pt x="59595" y="0"/>
                </a:moveTo>
                <a:cubicBezTo>
                  <a:pt x="53916" y="0"/>
                  <a:pt x="48230" y="635"/>
                  <a:pt x="42551" y="1117"/>
                </a:cubicBezTo>
                <a:cubicBezTo>
                  <a:pt x="33801" y="1863"/>
                  <a:pt x="25019" y="2360"/>
                  <a:pt x="16219" y="2642"/>
                </a:cubicBezTo>
                <a:cubicBezTo>
                  <a:pt x="11265" y="2791"/>
                  <a:pt x="6310" y="2874"/>
                  <a:pt x="1372" y="2874"/>
                </a:cubicBezTo>
                <a:cubicBezTo>
                  <a:pt x="1365" y="2874"/>
                  <a:pt x="1359" y="2873"/>
                  <a:pt x="1353" y="2873"/>
                </a:cubicBezTo>
                <a:cubicBezTo>
                  <a:pt x="647" y="2873"/>
                  <a:pt x="1" y="3774"/>
                  <a:pt x="477" y="4415"/>
                </a:cubicBezTo>
                <a:cubicBezTo>
                  <a:pt x="7255" y="13313"/>
                  <a:pt x="14198" y="22063"/>
                  <a:pt x="21290" y="30696"/>
                </a:cubicBezTo>
                <a:cubicBezTo>
                  <a:pt x="21466" y="30901"/>
                  <a:pt x="21745" y="30997"/>
                  <a:pt x="22020" y="30997"/>
                </a:cubicBezTo>
                <a:cubicBezTo>
                  <a:pt x="22211" y="30997"/>
                  <a:pt x="22400" y="30950"/>
                  <a:pt x="22550" y="30862"/>
                </a:cubicBezTo>
                <a:lnTo>
                  <a:pt x="61790" y="7696"/>
                </a:lnTo>
                <a:lnTo>
                  <a:pt x="64623" y="6006"/>
                </a:lnTo>
                <a:cubicBezTo>
                  <a:pt x="65270" y="5624"/>
                  <a:pt x="66214" y="5260"/>
                  <a:pt x="66628" y="4581"/>
                </a:cubicBezTo>
                <a:cubicBezTo>
                  <a:pt x="66777" y="4332"/>
                  <a:pt x="66844" y="4034"/>
                  <a:pt x="66811" y="3735"/>
                </a:cubicBezTo>
                <a:cubicBezTo>
                  <a:pt x="67391" y="3321"/>
                  <a:pt x="67971" y="2907"/>
                  <a:pt x="68551" y="2493"/>
                </a:cubicBezTo>
                <a:cubicBezTo>
                  <a:pt x="69180" y="2029"/>
                  <a:pt x="69280" y="736"/>
                  <a:pt x="68302" y="603"/>
                </a:cubicBezTo>
                <a:cubicBezTo>
                  <a:pt x="65403" y="166"/>
                  <a:pt x="62500" y="0"/>
                  <a:pt x="59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rot="2347016">
            <a:off x="8398905" y="226110"/>
            <a:ext cx="1824882" cy="1493121"/>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rot="10019787">
            <a:off x="2483315" y="-1072571"/>
            <a:ext cx="1213498" cy="1495221"/>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rot="-6332028">
            <a:off x="8704350" y="1550438"/>
            <a:ext cx="632296" cy="814129"/>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rot="-5801112">
            <a:off x="4710850" y="4150416"/>
            <a:ext cx="1882378" cy="2788383"/>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176"/>
        <p:cNvGrpSpPr/>
        <p:nvPr/>
      </p:nvGrpSpPr>
      <p:grpSpPr>
        <a:xfrm>
          <a:off x="0" y="0"/>
          <a:ext cx="0" cy="0"/>
          <a:chOff x="0" y="0"/>
          <a:chExt cx="0" cy="0"/>
        </a:xfrm>
      </p:grpSpPr>
      <p:sp>
        <p:nvSpPr>
          <p:cNvPr id="177" name="Google Shape;177;p18"/>
          <p:cNvSpPr/>
          <p:nvPr/>
        </p:nvSpPr>
        <p:spPr>
          <a:xfrm>
            <a:off x="-958667" y="-349758"/>
            <a:ext cx="2805320" cy="1255187"/>
          </a:xfrm>
          <a:custGeom>
            <a:avLst/>
            <a:gdLst/>
            <a:ahLst/>
            <a:cxnLst/>
            <a:rect l="l" t="t" r="r" b="b"/>
            <a:pathLst>
              <a:path w="69280" h="30998" extrusionOk="0">
                <a:moveTo>
                  <a:pt x="59595" y="0"/>
                </a:moveTo>
                <a:cubicBezTo>
                  <a:pt x="53916" y="0"/>
                  <a:pt x="48230" y="635"/>
                  <a:pt x="42551" y="1117"/>
                </a:cubicBezTo>
                <a:cubicBezTo>
                  <a:pt x="33801" y="1863"/>
                  <a:pt x="25019" y="2360"/>
                  <a:pt x="16219" y="2642"/>
                </a:cubicBezTo>
                <a:cubicBezTo>
                  <a:pt x="11265" y="2791"/>
                  <a:pt x="6310" y="2874"/>
                  <a:pt x="1372" y="2874"/>
                </a:cubicBezTo>
                <a:cubicBezTo>
                  <a:pt x="1365" y="2874"/>
                  <a:pt x="1359" y="2873"/>
                  <a:pt x="1353" y="2873"/>
                </a:cubicBezTo>
                <a:cubicBezTo>
                  <a:pt x="647" y="2873"/>
                  <a:pt x="1" y="3774"/>
                  <a:pt x="477" y="4415"/>
                </a:cubicBezTo>
                <a:cubicBezTo>
                  <a:pt x="7255" y="13313"/>
                  <a:pt x="14198" y="22063"/>
                  <a:pt x="21290" y="30696"/>
                </a:cubicBezTo>
                <a:cubicBezTo>
                  <a:pt x="21466" y="30901"/>
                  <a:pt x="21745" y="30997"/>
                  <a:pt x="22020" y="30997"/>
                </a:cubicBezTo>
                <a:cubicBezTo>
                  <a:pt x="22211" y="30997"/>
                  <a:pt x="22400" y="30950"/>
                  <a:pt x="22550" y="30862"/>
                </a:cubicBezTo>
                <a:lnTo>
                  <a:pt x="61790" y="7696"/>
                </a:lnTo>
                <a:lnTo>
                  <a:pt x="64623" y="6006"/>
                </a:lnTo>
                <a:cubicBezTo>
                  <a:pt x="65270" y="5624"/>
                  <a:pt x="66214" y="5260"/>
                  <a:pt x="66628" y="4581"/>
                </a:cubicBezTo>
                <a:cubicBezTo>
                  <a:pt x="66777" y="4332"/>
                  <a:pt x="66844" y="4034"/>
                  <a:pt x="66811" y="3735"/>
                </a:cubicBezTo>
                <a:cubicBezTo>
                  <a:pt x="67391" y="3321"/>
                  <a:pt x="67971" y="2907"/>
                  <a:pt x="68551" y="2493"/>
                </a:cubicBezTo>
                <a:cubicBezTo>
                  <a:pt x="69180" y="2029"/>
                  <a:pt x="69280" y="736"/>
                  <a:pt x="68302" y="603"/>
                </a:cubicBezTo>
                <a:cubicBezTo>
                  <a:pt x="65403" y="166"/>
                  <a:pt x="62500" y="0"/>
                  <a:pt x="59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txBox="1">
            <a:spLocks noGrp="1"/>
          </p:cNvSpPr>
          <p:nvPr>
            <p:ph type="title"/>
          </p:nvPr>
        </p:nvSpPr>
        <p:spPr>
          <a:xfrm>
            <a:off x="803548" y="1165050"/>
            <a:ext cx="2700000" cy="527700"/>
          </a:xfrm>
          <a:prstGeom prst="rect">
            <a:avLst/>
          </a:prstGeom>
        </p:spPr>
        <p:txBody>
          <a:bodyPr spcFirstLastPara="1" wrap="square" lIns="91425" tIns="91425" rIns="91425" bIns="91425" anchor="ctr" anchorCtr="0">
            <a:noAutofit/>
          </a:bodyPr>
          <a:lstStyle>
            <a:lvl1pPr lvl="0" rtl="0">
              <a:spcBef>
                <a:spcPts val="40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9" name="Google Shape;179;p18"/>
          <p:cNvSpPr txBox="1">
            <a:spLocks noGrp="1"/>
          </p:cNvSpPr>
          <p:nvPr>
            <p:ph type="subTitle" idx="1"/>
          </p:nvPr>
        </p:nvSpPr>
        <p:spPr>
          <a:xfrm>
            <a:off x="803548" y="2189579"/>
            <a:ext cx="2808000" cy="57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18"/>
          <p:cNvSpPr txBox="1">
            <a:spLocks noGrp="1"/>
          </p:cNvSpPr>
          <p:nvPr>
            <p:ph type="title" idx="2"/>
          </p:nvPr>
        </p:nvSpPr>
        <p:spPr>
          <a:xfrm>
            <a:off x="5644643" y="1165050"/>
            <a:ext cx="2700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1" name="Google Shape;181;p18"/>
          <p:cNvSpPr txBox="1">
            <a:spLocks noGrp="1"/>
          </p:cNvSpPr>
          <p:nvPr>
            <p:ph type="subTitle" idx="3"/>
          </p:nvPr>
        </p:nvSpPr>
        <p:spPr>
          <a:xfrm>
            <a:off x="5525093" y="2189575"/>
            <a:ext cx="2808000" cy="576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18"/>
          <p:cNvSpPr txBox="1">
            <a:spLocks noGrp="1"/>
          </p:cNvSpPr>
          <p:nvPr>
            <p:ph type="title" idx="4"/>
          </p:nvPr>
        </p:nvSpPr>
        <p:spPr>
          <a:xfrm>
            <a:off x="803548" y="2996225"/>
            <a:ext cx="270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3" name="Google Shape;183;p18"/>
          <p:cNvSpPr txBox="1">
            <a:spLocks noGrp="1"/>
          </p:cNvSpPr>
          <p:nvPr>
            <p:ph type="subTitle" idx="5"/>
          </p:nvPr>
        </p:nvSpPr>
        <p:spPr>
          <a:xfrm>
            <a:off x="803548" y="4020850"/>
            <a:ext cx="2808000" cy="57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18"/>
          <p:cNvSpPr txBox="1">
            <a:spLocks noGrp="1"/>
          </p:cNvSpPr>
          <p:nvPr>
            <p:ph type="title" idx="6"/>
          </p:nvPr>
        </p:nvSpPr>
        <p:spPr>
          <a:xfrm>
            <a:off x="5644643" y="2996225"/>
            <a:ext cx="2700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5" name="Google Shape;185;p18"/>
          <p:cNvSpPr txBox="1">
            <a:spLocks noGrp="1"/>
          </p:cNvSpPr>
          <p:nvPr>
            <p:ph type="subTitle" idx="7"/>
          </p:nvPr>
        </p:nvSpPr>
        <p:spPr>
          <a:xfrm>
            <a:off x="5525093" y="4020850"/>
            <a:ext cx="2808000" cy="576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18"/>
          <p:cNvSpPr txBox="1">
            <a:spLocks noGrp="1"/>
          </p:cNvSpPr>
          <p:nvPr>
            <p:ph type="title" idx="8"/>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7" name="Google Shape;187;p18"/>
          <p:cNvSpPr txBox="1">
            <a:spLocks noGrp="1"/>
          </p:cNvSpPr>
          <p:nvPr>
            <p:ph type="subTitle" idx="9"/>
          </p:nvPr>
        </p:nvSpPr>
        <p:spPr>
          <a:xfrm>
            <a:off x="803548" y="1736558"/>
            <a:ext cx="2138400" cy="368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b="1">
                <a:solidFill>
                  <a:schemeClr val="accent6"/>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18"/>
          <p:cNvSpPr txBox="1">
            <a:spLocks noGrp="1"/>
          </p:cNvSpPr>
          <p:nvPr>
            <p:ph type="subTitle" idx="13"/>
          </p:nvPr>
        </p:nvSpPr>
        <p:spPr>
          <a:xfrm>
            <a:off x="6193193" y="1737150"/>
            <a:ext cx="2139900" cy="367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b="1">
                <a:solidFill>
                  <a:schemeClr val="accent6"/>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18"/>
          <p:cNvSpPr txBox="1">
            <a:spLocks noGrp="1"/>
          </p:cNvSpPr>
          <p:nvPr>
            <p:ph type="subTitle" idx="14"/>
          </p:nvPr>
        </p:nvSpPr>
        <p:spPr>
          <a:xfrm>
            <a:off x="803548" y="3567738"/>
            <a:ext cx="2138400" cy="367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b="1">
                <a:solidFill>
                  <a:schemeClr val="accent6"/>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18"/>
          <p:cNvSpPr txBox="1">
            <a:spLocks noGrp="1"/>
          </p:cNvSpPr>
          <p:nvPr>
            <p:ph type="subTitle" idx="15"/>
          </p:nvPr>
        </p:nvSpPr>
        <p:spPr>
          <a:xfrm>
            <a:off x="6194693" y="3567738"/>
            <a:ext cx="2138400" cy="367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b="1">
                <a:solidFill>
                  <a:schemeClr val="accent6"/>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18"/>
          <p:cNvSpPr/>
          <p:nvPr/>
        </p:nvSpPr>
        <p:spPr>
          <a:xfrm rot="-5400000" flipH="1">
            <a:off x="1619186" y="-309196"/>
            <a:ext cx="556771" cy="755969"/>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rot="-10676674" flipH="1">
            <a:off x="1364618" y="-758208"/>
            <a:ext cx="990532" cy="1220492"/>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rot="-5636141">
            <a:off x="3126056" y="4277850"/>
            <a:ext cx="1297003" cy="1761036"/>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rot="-5400000">
            <a:off x="5130087" y="4612444"/>
            <a:ext cx="621680" cy="844101"/>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rot="-6692855">
            <a:off x="3760290" y="4125266"/>
            <a:ext cx="1906981" cy="2824827"/>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rgbClr val="0E1C30"/>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6"/>
        <p:cNvGrpSpPr/>
        <p:nvPr/>
      </p:nvGrpSpPr>
      <p:grpSpPr>
        <a:xfrm>
          <a:off x="0" y="0"/>
          <a:ext cx="0" cy="0"/>
          <a:chOff x="0" y="0"/>
          <a:chExt cx="0" cy="0"/>
        </a:xfrm>
      </p:grpSpPr>
      <p:sp>
        <p:nvSpPr>
          <p:cNvPr id="197" name="Google Shape;197;p19"/>
          <p:cNvSpPr txBox="1">
            <a:spLocks noGrp="1"/>
          </p:cNvSpPr>
          <p:nvPr>
            <p:ph type="title"/>
          </p:nvPr>
        </p:nvSpPr>
        <p:spPr>
          <a:xfrm>
            <a:off x="694963" y="1609625"/>
            <a:ext cx="2448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19"/>
          <p:cNvSpPr txBox="1">
            <a:spLocks noGrp="1"/>
          </p:cNvSpPr>
          <p:nvPr>
            <p:ph type="subTitle" idx="1"/>
          </p:nvPr>
        </p:nvSpPr>
        <p:spPr>
          <a:xfrm>
            <a:off x="694963" y="2213525"/>
            <a:ext cx="2448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19"/>
          <p:cNvSpPr txBox="1">
            <a:spLocks noGrp="1"/>
          </p:cNvSpPr>
          <p:nvPr>
            <p:ph type="title" idx="2"/>
          </p:nvPr>
        </p:nvSpPr>
        <p:spPr>
          <a:xfrm>
            <a:off x="694963" y="3117113"/>
            <a:ext cx="244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19"/>
          <p:cNvSpPr txBox="1">
            <a:spLocks noGrp="1"/>
          </p:cNvSpPr>
          <p:nvPr>
            <p:ph type="subTitle" idx="3"/>
          </p:nvPr>
        </p:nvSpPr>
        <p:spPr>
          <a:xfrm>
            <a:off x="694963" y="3721025"/>
            <a:ext cx="2448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19"/>
          <p:cNvSpPr txBox="1">
            <a:spLocks noGrp="1"/>
          </p:cNvSpPr>
          <p:nvPr>
            <p:ph type="title" idx="4"/>
          </p:nvPr>
        </p:nvSpPr>
        <p:spPr>
          <a:xfrm>
            <a:off x="3348000" y="3117125"/>
            <a:ext cx="244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19"/>
          <p:cNvSpPr txBox="1">
            <a:spLocks noGrp="1"/>
          </p:cNvSpPr>
          <p:nvPr>
            <p:ph type="subTitle" idx="5"/>
          </p:nvPr>
        </p:nvSpPr>
        <p:spPr>
          <a:xfrm>
            <a:off x="3348000" y="3721025"/>
            <a:ext cx="2448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19"/>
          <p:cNvSpPr txBox="1">
            <a:spLocks noGrp="1"/>
          </p:cNvSpPr>
          <p:nvPr>
            <p:ph type="title" idx="6"/>
          </p:nvPr>
        </p:nvSpPr>
        <p:spPr>
          <a:xfrm>
            <a:off x="6001038" y="1609625"/>
            <a:ext cx="244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19"/>
          <p:cNvSpPr txBox="1">
            <a:spLocks noGrp="1"/>
          </p:cNvSpPr>
          <p:nvPr>
            <p:ph type="subTitle" idx="7"/>
          </p:nvPr>
        </p:nvSpPr>
        <p:spPr>
          <a:xfrm>
            <a:off x="6001038" y="2213513"/>
            <a:ext cx="2448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19"/>
          <p:cNvSpPr txBox="1">
            <a:spLocks noGrp="1"/>
          </p:cNvSpPr>
          <p:nvPr>
            <p:ph type="title" idx="8"/>
          </p:nvPr>
        </p:nvSpPr>
        <p:spPr>
          <a:xfrm>
            <a:off x="3348000" y="1609638"/>
            <a:ext cx="244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19"/>
          <p:cNvSpPr txBox="1">
            <a:spLocks noGrp="1"/>
          </p:cNvSpPr>
          <p:nvPr>
            <p:ph type="subTitle" idx="9"/>
          </p:nvPr>
        </p:nvSpPr>
        <p:spPr>
          <a:xfrm>
            <a:off x="3348000" y="2213538"/>
            <a:ext cx="2448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9"/>
          <p:cNvSpPr txBox="1">
            <a:spLocks noGrp="1"/>
          </p:cNvSpPr>
          <p:nvPr>
            <p:ph type="title" idx="13"/>
          </p:nvPr>
        </p:nvSpPr>
        <p:spPr>
          <a:xfrm>
            <a:off x="6001038" y="3117125"/>
            <a:ext cx="244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19"/>
          <p:cNvSpPr txBox="1">
            <a:spLocks noGrp="1"/>
          </p:cNvSpPr>
          <p:nvPr>
            <p:ph type="subTitle" idx="14"/>
          </p:nvPr>
        </p:nvSpPr>
        <p:spPr>
          <a:xfrm>
            <a:off x="6001038" y="3721025"/>
            <a:ext cx="2448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9"/>
          <p:cNvSpPr txBox="1">
            <a:spLocks noGrp="1"/>
          </p:cNvSpPr>
          <p:nvPr>
            <p:ph type="title" idx="15"/>
          </p:nvPr>
        </p:nvSpPr>
        <p:spPr>
          <a:xfrm>
            <a:off x="720025"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19"/>
          <p:cNvSpPr/>
          <p:nvPr/>
        </p:nvSpPr>
        <p:spPr>
          <a:xfrm rot="-5400000" flipH="1">
            <a:off x="-722330" y="-407920"/>
            <a:ext cx="1603564" cy="1416854"/>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flipH="1">
            <a:off x="8661544" y="3893014"/>
            <a:ext cx="598216" cy="812242"/>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276738" flipH="1">
            <a:off x="8661450" y="3602985"/>
            <a:ext cx="1064156" cy="1311208"/>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flipH="1">
            <a:off x="1032994" y="-337224"/>
            <a:ext cx="598216" cy="812242"/>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2699788">
            <a:off x="8740114" y="2853225"/>
            <a:ext cx="716611" cy="921384"/>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5"/>
        <p:cNvGrpSpPr/>
        <p:nvPr/>
      </p:nvGrpSpPr>
      <p:grpSpPr>
        <a:xfrm>
          <a:off x="0" y="0"/>
          <a:ext cx="0" cy="0"/>
          <a:chOff x="0" y="0"/>
          <a:chExt cx="0" cy="0"/>
        </a:xfrm>
      </p:grpSpPr>
      <p:sp>
        <p:nvSpPr>
          <p:cNvPr id="216" name="Google Shape;216;p20"/>
          <p:cNvSpPr txBox="1">
            <a:spLocks noGrp="1"/>
          </p:cNvSpPr>
          <p:nvPr>
            <p:ph type="title" hasCustomPrompt="1"/>
          </p:nvPr>
        </p:nvSpPr>
        <p:spPr>
          <a:xfrm>
            <a:off x="1245566" y="1431775"/>
            <a:ext cx="2022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500">
                <a:solidFill>
                  <a:schemeClr val="accent4"/>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7" name="Google Shape;217;p20"/>
          <p:cNvSpPr txBox="1">
            <a:spLocks noGrp="1"/>
          </p:cNvSpPr>
          <p:nvPr>
            <p:ph type="subTitle" idx="1"/>
          </p:nvPr>
        </p:nvSpPr>
        <p:spPr>
          <a:xfrm>
            <a:off x="5628475" y="1528181"/>
            <a:ext cx="2088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0"/>
          <p:cNvSpPr txBox="1">
            <a:spLocks noGrp="1"/>
          </p:cNvSpPr>
          <p:nvPr>
            <p:ph type="title" idx="2" hasCustomPrompt="1"/>
          </p:nvPr>
        </p:nvSpPr>
        <p:spPr>
          <a:xfrm>
            <a:off x="1245566" y="2556838"/>
            <a:ext cx="2022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500">
                <a:solidFill>
                  <a:schemeClr val="accent4"/>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9" name="Google Shape;219;p20"/>
          <p:cNvSpPr txBox="1">
            <a:spLocks noGrp="1"/>
          </p:cNvSpPr>
          <p:nvPr>
            <p:ph type="subTitle" idx="3"/>
          </p:nvPr>
        </p:nvSpPr>
        <p:spPr>
          <a:xfrm>
            <a:off x="5628477" y="2655337"/>
            <a:ext cx="20880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20"/>
          <p:cNvSpPr txBox="1">
            <a:spLocks noGrp="1"/>
          </p:cNvSpPr>
          <p:nvPr>
            <p:ph type="title" idx="4" hasCustomPrompt="1"/>
          </p:nvPr>
        </p:nvSpPr>
        <p:spPr>
          <a:xfrm>
            <a:off x="1245566" y="3681900"/>
            <a:ext cx="2022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500">
                <a:solidFill>
                  <a:schemeClr val="accent4"/>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1" name="Google Shape;221;p20"/>
          <p:cNvSpPr txBox="1">
            <a:spLocks noGrp="1"/>
          </p:cNvSpPr>
          <p:nvPr>
            <p:ph type="subTitle" idx="5"/>
          </p:nvPr>
        </p:nvSpPr>
        <p:spPr>
          <a:xfrm>
            <a:off x="5628477" y="3782344"/>
            <a:ext cx="20880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20"/>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20"/>
          <p:cNvSpPr/>
          <p:nvPr/>
        </p:nvSpPr>
        <p:spPr>
          <a:xfrm rot="3050764">
            <a:off x="-459775" y="-776687"/>
            <a:ext cx="1592909" cy="2162696"/>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rot="9667460" flipH="1">
            <a:off x="7890469" y="4415401"/>
            <a:ext cx="1839499" cy="1505028"/>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rot="-217268" flipH="1">
            <a:off x="7049375" y="4528961"/>
            <a:ext cx="1572235" cy="1937242"/>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rot="5400000">
            <a:off x="-616587" y="959936"/>
            <a:ext cx="1161607" cy="1431283"/>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93122" y="1330562"/>
            <a:ext cx="567442" cy="770457"/>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2281588" y="2249313"/>
            <a:ext cx="4595100" cy="108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853288" y="730900"/>
            <a:ext cx="1451700" cy="103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282338" y="3418100"/>
            <a:ext cx="4593600" cy="382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100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3"/>
          <p:cNvSpPr/>
          <p:nvPr/>
        </p:nvSpPr>
        <p:spPr>
          <a:xfrm rot="-4490720">
            <a:off x="402387" y="3789737"/>
            <a:ext cx="1784574" cy="3301703"/>
          </a:xfrm>
          <a:custGeom>
            <a:avLst/>
            <a:gdLst/>
            <a:ahLst/>
            <a:cxnLst/>
            <a:rect l="l" t="t" r="r" b="b"/>
            <a:pathLst>
              <a:path w="15594" h="28851" extrusionOk="0">
                <a:moveTo>
                  <a:pt x="13821" y="0"/>
                </a:moveTo>
                <a:lnTo>
                  <a:pt x="1028" y="514"/>
                </a:lnTo>
                <a:cubicBezTo>
                  <a:pt x="465" y="531"/>
                  <a:pt x="1" y="978"/>
                  <a:pt x="1" y="1558"/>
                </a:cubicBezTo>
                <a:cubicBezTo>
                  <a:pt x="17" y="7524"/>
                  <a:pt x="183" y="13506"/>
                  <a:pt x="481" y="19471"/>
                </a:cubicBezTo>
                <a:cubicBezTo>
                  <a:pt x="299" y="19670"/>
                  <a:pt x="233" y="19919"/>
                  <a:pt x="249" y="20184"/>
                </a:cubicBezTo>
                <a:cubicBezTo>
                  <a:pt x="481" y="22719"/>
                  <a:pt x="481" y="25271"/>
                  <a:pt x="282" y="27806"/>
                </a:cubicBezTo>
                <a:cubicBezTo>
                  <a:pt x="233" y="28370"/>
                  <a:pt x="796" y="28850"/>
                  <a:pt x="1326" y="28850"/>
                </a:cubicBezTo>
                <a:cubicBezTo>
                  <a:pt x="5850" y="28801"/>
                  <a:pt x="10374" y="28337"/>
                  <a:pt x="14832" y="27475"/>
                </a:cubicBezTo>
                <a:cubicBezTo>
                  <a:pt x="15279" y="27359"/>
                  <a:pt x="15594" y="26945"/>
                  <a:pt x="15594" y="26481"/>
                </a:cubicBezTo>
                <a:cubicBezTo>
                  <a:pt x="15097" y="17996"/>
                  <a:pt x="14848" y="9512"/>
                  <a:pt x="14865" y="1044"/>
                </a:cubicBezTo>
                <a:cubicBezTo>
                  <a:pt x="14865" y="464"/>
                  <a:pt x="14401" y="0"/>
                  <a:pt x="13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472604">
            <a:off x="7236858" y="-419074"/>
            <a:ext cx="2157518" cy="1765223"/>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9327432">
            <a:off x="6911392" y="-1058416"/>
            <a:ext cx="1844029" cy="2272135"/>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8100000">
            <a:off x="8219426" y="1095466"/>
            <a:ext cx="1103395" cy="1420704"/>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2861906" y="4540664"/>
            <a:ext cx="589550" cy="800475"/>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6692913">
            <a:off x="1508113" y="3960000"/>
            <a:ext cx="1808318" cy="2678677"/>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rgbClr val="0E1C30"/>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 Section header 1">
  <p:cSld name="CUSTOM_12">
    <p:spTree>
      <p:nvGrpSpPr>
        <p:cNvPr id="1" name="Shape 228"/>
        <p:cNvGrpSpPr/>
        <p:nvPr/>
      </p:nvGrpSpPr>
      <p:grpSpPr>
        <a:xfrm>
          <a:off x="0" y="0"/>
          <a:ext cx="0" cy="0"/>
          <a:chOff x="0" y="0"/>
          <a:chExt cx="0" cy="0"/>
        </a:xfrm>
      </p:grpSpPr>
      <p:sp>
        <p:nvSpPr>
          <p:cNvPr id="229" name="Google Shape;229;p21"/>
          <p:cNvSpPr txBox="1">
            <a:spLocks noGrp="1"/>
          </p:cNvSpPr>
          <p:nvPr>
            <p:ph type="title"/>
          </p:nvPr>
        </p:nvSpPr>
        <p:spPr>
          <a:xfrm>
            <a:off x="1196250" y="2488150"/>
            <a:ext cx="5400000" cy="1080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0" name="Google Shape;230;p21"/>
          <p:cNvSpPr txBox="1">
            <a:spLocks noGrp="1"/>
          </p:cNvSpPr>
          <p:nvPr>
            <p:ph type="title" idx="2" hasCustomPrompt="1"/>
          </p:nvPr>
        </p:nvSpPr>
        <p:spPr>
          <a:xfrm>
            <a:off x="1196250" y="1013874"/>
            <a:ext cx="1800000" cy="103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1" name="Google Shape;231;p21"/>
          <p:cNvSpPr txBox="1">
            <a:spLocks noGrp="1"/>
          </p:cNvSpPr>
          <p:nvPr>
            <p:ph type="subTitle" idx="1"/>
          </p:nvPr>
        </p:nvSpPr>
        <p:spPr>
          <a:xfrm>
            <a:off x="1196250" y="3656950"/>
            <a:ext cx="5400000" cy="38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21"/>
          <p:cNvSpPr/>
          <p:nvPr/>
        </p:nvSpPr>
        <p:spPr>
          <a:xfrm rot="5400000" flipH="1">
            <a:off x="4425051" y="-1282683"/>
            <a:ext cx="2330900" cy="2179231"/>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rot="-5400000" flipH="1">
            <a:off x="6556657" y="-239380"/>
            <a:ext cx="626810" cy="851065"/>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rot="-10651533" flipH="1">
            <a:off x="6182088" y="-1153771"/>
            <a:ext cx="1375953" cy="1921404"/>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rot="-5400000">
            <a:off x="6962868" y="3849015"/>
            <a:ext cx="1995515" cy="1763169"/>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 Section header 2">
  <p:cSld name="CUSTOM_13">
    <p:spTree>
      <p:nvGrpSpPr>
        <p:cNvPr id="1" name="Shape 236"/>
        <p:cNvGrpSpPr/>
        <p:nvPr/>
      </p:nvGrpSpPr>
      <p:grpSpPr>
        <a:xfrm>
          <a:off x="0" y="0"/>
          <a:ext cx="0" cy="0"/>
          <a:chOff x="0" y="0"/>
          <a:chExt cx="0" cy="0"/>
        </a:xfrm>
      </p:grpSpPr>
      <p:sp>
        <p:nvSpPr>
          <p:cNvPr id="237" name="Google Shape;237;p22"/>
          <p:cNvSpPr txBox="1">
            <a:spLocks noGrp="1"/>
          </p:cNvSpPr>
          <p:nvPr>
            <p:ph type="title"/>
          </p:nvPr>
        </p:nvSpPr>
        <p:spPr>
          <a:xfrm>
            <a:off x="3045100" y="1599056"/>
            <a:ext cx="4680000" cy="1800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8" name="Google Shape;238;p22"/>
          <p:cNvSpPr txBox="1">
            <a:spLocks noGrp="1"/>
          </p:cNvSpPr>
          <p:nvPr>
            <p:ph type="title" idx="2" hasCustomPrompt="1"/>
          </p:nvPr>
        </p:nvSpPr>
        <p:spPr>
          <a:xfrm>
            <a:off x="742350" y="2213106"/>
            <a:ext cx="1800000" cy="103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6"/>
                </a:solidFill>
              </a:defRPr>
            </a:lvl1pPr>
            <a:lvl2pPr lvl="1" algn="ctr" rtl="0">
              <a:spcBef>
                <a:spcPts val="100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9" name="Google Shape;239;p22"/>
          <p:cNvSpPr txBox="1">
            <a:spLocks noGrp="1"/>
          </p:cNvSpPr>
          <p:nvPr>
            <p:ph type="subTitle" idx="1"/>
          </p:nvPr>
        </p:nvSpPr>
        <p:spPr>
          <a:xfrm>
            <a:off x="3045100" y="3505775"/>
            <a:ext cx="4680000" cy="382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300">
                <a:solidFill>
                  <a:schemeClr val="dk1"/>
                </a:solidFill>
                <a:latin typeface="Roboto Slab"/>
                <a:ea typeface="Roboto Slab"/>
                <a:cs typeface="Roboto Slab"/>
                <a:sym typeface="Roboto Slab"/>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0" name="Google Shape;240;p22"/>
          <p:cNvSpPr/>
          <p:nvPr/>
        </p:nvSpPr>
        <p:spPr>
          <a:xfrm rot="-9986465">
            <a:off x="2986705" y="263224"/>
            <a:ext cx="644829" cy="829253"/>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rot="-5400000" flipH="1">
            <a:off x="6629308" y="4447512"/>
            <a:ext cx="2903576" cy="2714643"/>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1660111" y="-568384"/>
            <a:ext cx="1566852" cy="1281956"/>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rot="5400000" flipH="1">
            <a:off x="6456259" y="4705552"/>
            <a:ext cx="572984" cy="777982"/>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rot="-9594276" flipH="1">
            <a:off x="1004142" y="-955705"/>
            <a:ext cx="1447038" cy="1782867"/>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148348" flipH="1">
            <a:off x="6113839" y="4586742"/>
            <a:ext cx="1257807" cy="1756440"/>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 Section header 3">
  <p:cSld name="CUSTOM_14">
    <p:spTree>
      <p:nvGrpSpPr>
        <p:cNvPr id="1" name="Shape 246"/>
        <p:cNvGrpSpPr/>
        <p:nvPr/>
      </p:nvGrpSpPr>
      <p:grpSpPr>
        <a:xfrm>
          <a:off x="0" y="0"/>
          <a:ext cx="0" cy="0"/>
          <a:chOff x="0" y="0"/>
          <a:chExt cx="0" cy="0"/>
        </a:xfrm>
      </p:grpSpPr>
      <p:sp>
        <p:nvSpPr>
          <p:cNvPr id="247" name="Google Shape;247;p23"/>
          <p:cNvSpPr txBox="1">
            <a:spLocks noGrp="1"/>
          </p:cNvSpPr>
          <p:nvPr>
            <p:ph type="title"/>
          </p:nvPr>
        </p:nvSpPr>
        <p:spPr>
          <a:xfrm>
            <a:off x="3231025" y="2249313"/>
            <a:ext cx="4686900" cy="108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8" name="Google Shape;248;p23"/>
          <p:cNvSpPr txBox="1">
            <a:spLocks noGrp="1"/>
          </p:cNvSpPr>
          <p:nvPr>
            <p:ph type="title" idx="2" hasCustomPrompt="1"/>
          </p:nvPr>
        </p:nvSpPr>
        <p:spPr>
          <a:xfrm>
            <a:off x="6117806" y="730289"/>
            <a:ext cx="1800000" cy="103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9" name="Google Shape;249;p23"/>
          <p:cNvSpPr txBox="1">
            <a:spLocks noGrp="1"/>
          </p:cNvSpPr>
          <p:nvPr>
            <p:ph type="subTitle" idx="1"/>
          </p:nvPr>
        </p:nvSpPr>
        <p:spPr>
          <a:xfrm>
            <a:off x="3231025" y="3418088"/>
            <a:ext cx="4686900" cy="3825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3"/>
          <p:cNvSpPr/>
          <p:nvPr/>
        </p:nvSpPr>
        <p:spPr>
          <a:xfrm rot="121126">
            <a:off x="-868657" y="-970601"/>
            <a:ext cx="2698037" cy="2207461"/>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rot="10507337">
            <a:off x="706115" y="4211947"/>
            <a:ext cx="1904127" cy="1557905"/>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rot="5400000">
            <a:off x="1370085" y="-480852"/>
            <a:ext cx="1709302" cy="1510281"/>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rot="5400000">
            <a:off x="2774138" y="-125950"/>
            <a:ext cx="589550" cy="800475"/>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rot="4107087">
            <a:off x="2909163" y="-1423488"/>
            <a:ext cx="1808318" cy="2678677"/>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rgbClr val="0E1C30"/>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156013" y="4520200"/>
            <a:ext cx="1313129" cy="1617983"/>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rot="-5400000">
            <a:off x="2548675" y="4590663"/>
            <a:ext cx="589550" cy="800475"/>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5">
    <p:spTree>
      <p:nvGrpSpPr>
        <p:cNvPr id="1" name="Shape 257"/>
        <p:cNvGrpSpPr/>
        <p:nvPr/>
      </p:nvGrpSpPr>
      <p:grpSpPr>
        <a:xfrm>
          <a:off x="0" y="0"/>
          <a:ext cx="0" cy="0"/>
          <a:chOff x="0" y="0"/>
          <a:chExt cx="0" cy="0"/>
        </a:xfrm>
      </p:grpSpPr>
      <p:sp>
        <p:nvSpPr>
          <p:cNvPr id="258" name="Google Shape;258;p2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9" name="Google Shape;259;p24"/>
          <p:cNvSpPr/>
          <p:nvPr/>
        </p:nvSpPr>
        <p:spPr>
          <a:xfrm rot="-5400000">
            <a:off x="6115901" y="4517162"/>
            <a:ext cx="1514163" cy="1337862"/>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rot="-5776797">
            <a:off x="5601513" y="4630770"/>
            <a:ext cx="544889" cy="739836"/>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rot="-30068">
            <a:off x="5335733" y="4620511"/>
            <a:ext cx="1076520" cy="1326442"/>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644236" y="-702359"/>
            <a:ext cx="1566852" cy="1281956"/>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rot="-9594276" flipH="1">
            <a:off x="262267" y="-1099305"/>
            <a:ext cx="1447038" cy="1782867"/>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6">
    <p:spTree>
      <p:nvGrpSpPr>
        <p:cNvPr id="1" name="Shape 264"/>
        <p:cNvGrpSpPr/>
        <p:nvPr/>
      </p:nvGrpSpPr>
      <p:grpSpPr>
        <a:xfrm>
          <a:off x="0" y="0"/>
          <a:ext cx="0" cy="0"/>
          <a:chOff x="0" y="0"/>
          <a:chExt cx="0" cy="0"/>
        </a:xfrm>
      </p:grpSpPr>
      <p:sp>
        <p:nvSpPr>
          <p:cNvPr id="265" name="Google Shape;265;p2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6" name="Google Shape;266;p25"/>
          <p:cNvSpPr/>
          <p:nvPr/>
        </p:nvSpPr>
        <p:spPr>
          <a:xfrm rot="-5400000" flipH="1">
            <a:off x="6601583" y="4680862"/>
            <a:ext cx="2903576" cy="2714643"/>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5"/>
          <p:cNvSpPr/>
          <p:nvPr/>
        </p:nvSpPr>
        <p:spPr>
          <a:xfrm rot="-4716971">
            <a:off x="-787289" y="514"/>
            <a:ext cx="1566871" cy="1281971"/>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5"/>
          <p:cNvSpPr/>
          <p:nvPr/>
        </p:nvSpPr>
        <p:spPr>
          <a:xfrm rot="5400000" flipH="1">
            <a:off x="6509809" y="4756052"/>
            <a:ext cx="572984" cy="777982"/>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rot="7288999" flipH="1">
            <a:off x="-926059" y="682701"/>
            <a:ext cx="1299747" cy="1601391"/>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rot="-6299965">
            <a:off x="5405782" y="4284216"/>
            <a:ext cx="1580886" cy="2341779"/>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rgbClr val="0E1C30"/>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19">
    <p:spTree>
      <p:nvGrpSpPr>
        <p:cNvPr id="1" name="Shape 271"/>
        <p:cNvGrpSpPr/>
        <p:nvPr/>
      </p:nvGrpSpPr>
      <p:grpSpPr>
        <a:xfrm>
          <a:off x="0" y="0"/>
          <a:ext cx="0" cy="0"/>
          <a:chOff x="0" y="0"/>
          <a:chExt cx="0" cy="0"/>
        </a:xfrm>
      </p:grpSpPr>
      <p:sp>
        <p:nvSpPr>
          <p:cNvPr id="272" name="Google Shape;272;p2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73" name="Google Shape;273;p26"/>
          <p:cNvSpPr/>
          <p:nvPr/>
        </p:nvSpPr>
        <p:spPr>
          <a:xfrm rot="5400000">
            <a:off x="-334812" y="-326743"/>
            <a:ext cx="1378195" cy="1217726"/>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rot="5400000">
            <a:off x="1049635" y="-162552"/>
            <a:ext cx="515385" cy="699775"/>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rot="4107173">
            <a:off x="1080966" y="-1405006"/>
            <a:ext cx="1580824" cy="2341688"/>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rgbClr val="0E1C30"/>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6651726" y="4659979"/>
            <a:ext cx="1997788" cy="1523277"/>
          </a:xfrm>
          <a:custGeom>
            <a:avLst/>
            <a:gdLst/>
            <a:ahLst/>
            <a:cxnLst/>
            <a:rect l="l" t="t" r="r" b="b"/>
            <a:pathLst>
              <a:path w="56707" h="43235" extrusionOk="0">
                <a:moveTo>
                  <a:pt x="14061" y="1"/>
                </a:moveTo>
                <a:cubicBezTo>
                  <a:pt x="12530" y="1"/>
                  <a:pt x="10976" y="454"/>
                  <a:pt x="9513" y="1384"/>
                </a:cubicBezTo>
                <a:cubicBezTo>
                  <a:pt x="3182" y="5443"/>
                  <a:pt x="995" y="14524"/>
                  <a:pt x="465" y="21501"/>
                </a:cubicBezTo>
                <a:cubicBezTo>
                  <a:pt x="1" y="27582"/>
                  <a:pt x="200" y="33730"/>
                  <a:pt x="150" y="39811"/>
                </a:cubicBezTo>
                <a:cubicBezTo>
                  <a:pt x="167" y="40441"/>
                  <a:pt x="680" y="40955"/>
                  <a:pt x="1327" y="40971"/>
                </a:cubicBezTo>
                <a:cubicBezTo>
                  <a:pt x="7957" y="40686"/>
                  <a:pt x="14592" y="40543"/>
                  <a:pt x="21228" y="40543"/>
                </a:cubicBezTo>
                <a:cubicBezTo>
                  <a:pt x="31543" y="40543"/>
                  <a:pt x="41861" y="40889"/>
                  <a:pt x="52166" y="41585"/>
                </a:cubicBezTo>
                <a:cubicBezTo>
                  <a:pt x="52150" y="41651"/>
                  <a:pt x="52133" y="41717"/>
                  <a:pt x="52117" y="41783"/>
                </a:cubicBezTo>
                <a:cubicBezTo>
                  <a:pt x="51937" y="42662"/>
                  <a:pt x="52678" y="43234"/>
                  <a:pt x="53361" y="43234"/>
                </a:cubicBezTo>
                <a:cubicBezTo>
                  <a:pt x="53811" y="43234"/>
                  <a:pt x="54235" y="42986"/>
                  <a:pt x="54354" y="42413"/>
                </a:cubicBezTo>
                <a:cubicBezTo>
                  <a:pt x="55447" y="37276"/>
                  <a:pt x="56143" y="32073"/>
                  <a:pt x="56425" y="26853"/>
                </a:cubicBezTo>
                <a:cubicBezTo>
                  <a:pt x="56690" y="22097"/>
                  <a:pt x="56707" y="17093"/>
                  <a:pt x="54901" y="12602"/>
                </a:cubicBezTo>
                <a:cubicBezTo>
                  <a:pt x="53007" y="7853"/>
                  <a:pt x="48366" y="3144"/>
                  <a:pt x="42947" y="3144"/>
                </a:cubicBezTo>
                <a:cubicBezTo>
                  <a:pt x="42296" y="3144"/>
                  <a:pt x="41634" y="3212"/>
                  <a:pt x="40964" y="3356"/>
                </a:cubicBezTo>
                <a:cubicBezTo>
                  <a:pt x="34932" y="4648"/>
                  <a:pt x="32480" y="11807"/>
                  <a:pt x="31983" y="17209"/>
                </a:cubicBezTo>
                <a:lnTo>
                  <a:pt x="24791" y="17822"/>
                </a:lnTo>
                <a:cubicBezTo>
                  <a:pt x="24625" y="9686"/>
                  <a:pt x="22769" y="5013"/>
                  <a:pt x="19671" y="2245"/>
                </a:cubicBezTo>
                <a:cubicBezTo>
                  <a:pt x="18004" y="766"/>
                  <a:pt x="16051" y="1"/>
                  <a:pt x="14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7598434" y="4659975"/>
            <a:ext cx="1118509" cy="1378180"/>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CUSTOM_19_1">
    <p:spTree>
      <p:nvGrpSpPr>
        <p:cNvPr id="1" name="Shape 278"/>
        <p:cNvGrpSpPr/>
        <p:nvPr/>
      </p:nvGrpSpPr>
      <p:grpSpPr>
        <a:xfrm>
          <a:off x="0" y="0"/>
          <a:ext cx="0" cy="0"/>
          <a:chOff x="0" y="0"/>
          <a:chExt cx="0" cy="0"/>
        </a:xfrm>
      </p:grpSpPr>
      <p:sp>
        <p:nvSpPr>
          <p:cNvPr id="279" name="Google Shape;279;p2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27"/>
          <p:cNvSpPr/>
          <p:nvPr/>
        </p:nvSpPr>
        <p:spPr>
          <a:xfrm rot="-10251937" flipH="1">
            <a:off x="-435303" y="4297820"/>
            <a:ext cx="1603575" cy="1416864"/>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rot="-10251867" flipH="1">
            <a:off x="-208129" y="3353383"/>
            <a:ext cx="598199" cy="812218"/>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rot="5163990">
            <a:off x="8391969" y="27813"/>
            <a:ext cx="1788928" cy="1463652"/>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rot="10443156">
            <a:off x="8622893" y="1418939"/>
            <a:ext cx="1133458" cy="1001485"/>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rot="10443177">
            <a:off x="8897778" y="2211076"/>
            <a:ext cx="390912" cy="530770"/>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rot="9150381">
            <a:off x="8781397" y="2054673"/>
            <a:ext cx="1198973" cy="1776049"/>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rgbClr val="0E1C30"/>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20">
    <p:spTree>
      <p:nvGrpSpPr>
        <p:cNvPr id="1" name="Shape 286"/>
        <p:cNvGrpSpPr/>
        <p:nvPr/>
      </p:nvGrpSpPr>
      <p:grpSpPr>
        <a:xfrm>
          <a:off x="0" y="0"/>
          <a:ext cx="0" cy="0"/>
          <a:chOff x="0" y="0"/>
          <a:chExt cx="0" cy="0"/>
        </a:xfrm>
      </p:grpSpPr>
      <p:sp>
        <p:nvSpPr>
          <p:cNvPr id="287" name="Google Shape;287;p28"/>
          <p:cNvSpPr txBox="1">
            <a:spLocks noGrp="1"/>
          </p:cNvSpPr>
          <p:nvPr>
            <p:ph type="subTitle" idx="1"/>
          </p:nvPr>
        </p:nvSpPr>
        <p:spPr>
          <a:xfrm>
            <a:off x="925538" y="2110975"/>
            <a:ext cx="3029400" cy="1082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28"/>
          <p:cNvSpPr txBox="1">
            <a:spLocks noGrp="1"/>
          </p:cNvSpPr>
          <p:nvPr>
            <p:ph type="title"/>
          </p:nvPr>
        </p:nvSpPr>
        <p:spPr>
          <a:xfrm>
            <a:off x="925538" y="1267900"/>
            <a:ext cx="3029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9" name="Google Shape;289;p28"/>
          <p:cNvSpPr/>
          <p:nvPr/>
        </p:nvSpPr>
        <p:spPr>
          <a:xfrm rot="-5400000" flipH="1">
            <a:off x="-258217" y="4317312"/>
            <a:ext cx="2903576" cy="2714643"/>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3977973" y="-741959"/>
            <a:ext cx="1566852" cy="1281956"/>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rot="5400000" flipH="1">
            <a:off x="2447109" y="4594287"/>
            <a:ext cx="527942" cy="716825"/>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rot="-9594276" flipH="1">
            <a:off x="3468542" y="-1215080"/>
            <a:ext cx="1447038" cy="1782867"/>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rot="148335" flipH="1">
            <a:off x="2131650" y="4484823"/>
            <a:ext cx="1158900" cy="1618409"/>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17">
    <p:spTree>
      <p:nvGrpSpPr>
        <p:cNvPr id="1" name="Shape 294"/>
        <p:cNvGrpSpPr/>
        <p:nvPr/>
      </p:nvGrpSpPr>
      <p:grpSpPr>
        <a:xfrm>
          <a:off x="0" y="0"/>
          <a:ext cx="0" cy="0"/>
          <a:chOff x="0" y="0"/>
          <a:chExt cx="0" cy="0"/>
        </a:xfrm>
      </p:grpSpPr>
      <p:sp>
        <p:nvSpPr>
          <p:cNvPr id="295" name="Google Shape;295;p29"/>
          <p:cNvSpPr/>
          <p:nvPr/>
        </p:nvSpPr>
        <p:spPr>
          <a:xfrm>
            <a:off x="7379896" y="2977314"/>
            <a:ext cx="3161501" cy="3369463"/>
          </a:xfrm>
          <a:custGeom>
            <a:avLst/>
            <a:gdLst/>
            <a:ahLst/>
            <a:cxnLst/>
            <a:rect l="l" t="t" r="r" b="b"/>
            <a:pathLst>
              <a:path w="28585" h="30466" extrusionOk="0">
                <a:moveTo>
                  <a:pt x="25026" y="1"/>
                </a:moveTo>
                <a:cubicBezTo>
                  <a:pt x="24926" y="1"/>
                  <a:pt x="24825" y="4"/>
                  <a:pt x="24724" y="8"/>
                </a:cubicBezTo>
                <a:cubicBezTo>
                  <a:pt x="23514" y="58"/>
                  <a:pt x="22321" y="174"/>
                  <a:pt x="21111" y="273"/>
                </a:cubicBezTo>
                <a:cubicBezTo>
                  <a:pt x="18775" y="472"/>
                  <a:pt x="16356" y="572"/>
                  <a:pt x="14052" y="1019"/>
                </a:cubicBezTo>
                <a:cubicBezTo>
                  <a:pt x="11865" y="1433"/>
                  <a:pt x="12379" y="3819"/>
                  <a:pt x="12379" y="5526"/>
                </a:cubicBezTo>
                <a:cubicBezTo>
                  <a:pt x="12395" y="7896"/>
                  <a:pt x="12412" y="10282"/>
                  <a:pt x="12428" y="12652"/>
                </a:cubicBezTo>
                <a:lnTo>
                  <a:pt x="12428" y="14690"/>
                </a:lnTo>
                <a:cubicBezTo>
                  <a:pt x="12428" y="15104"/>
                  <a:pt x="12627" y="16165"/>
                  <a:pt x="12428" y="16529"/>
                </a:cubicBezTo>
                <a:lnTo>
                  <a:pt x="12428" y="16794"/>
                </a:lnTo>
                <a:lnTo>
                  <a:pt x="12362" y="16794"/>
                </a:lnTo>
                <a:cubicBezTo>
                  <a:pt x="12323" y="16833"/>
                  <a:pt x="12202" y="16846"/>
                  <a:pt x="12048" y="16846"/>
                </a:cubicBezTo>
                <a:cubicBezTo>
                  <a:pt x="11742" y="16846"/>
                  <a:pt x="11307" y="16794"/>
                  <a:pt x="11152" y="16794"/>
                </a:cubicBezTo>
                <a:lnTo>
                  <a:pt x="9147" y="16811"/>
                </a:lnTo>
                <a:lnTo>
                  <a:pt x="1127" y="16861"/>
                </a:lnTo>
                <a:cubicBezTo>
                  <a:pt x="547" y="16877"/>
                  <a:pt x="99" y="17325"/>
                  <a:pt x="83" y="17905"/>
                </a:cubicBezTo>
                <a:cubicBezTo>
                  <a:pt x="0" y="21351"/>
                  <a:pt x="116" y="24798"/>
                  <a:pt x="431" y="28228"/>
                </a:cubicBezTo>
                <a:cubicBezTo>
                  <a:pt x="447" y="28394"/>
                  <a:pt x="497" y="28560"/>
                  <a:pt x="580" y="28709"/>
                </a:cubicBezTo>
                <a:cubicBezTo>
                  <a:pt x="580" y="28941"/>
                  <a:pt x="563" y="29189"/>
                  <a:pt x="563" y="29438"/>
                </a:cubicBezTo>
                <a:cubicBezTo>
                  <a:pt x="563" y="30001"/>
                  <a:pt x="1027" y="30465"/>
                  <a:pt x="1591" y="30465"/>
                </a:cubicBezTo>
                <a:lnTo>
                  <a:pt x="27491" y="30051"/>
                </a:lnTo>
                <a:cubicBezTo>
                  <a:pt x="28038" y="30051"/>
                  <a:pt x="28585" y="29587"/>
                  <a:pt x="28552" y="29024"/>
                </a:cubicBezTo>
                <a:lnTo>
                  <a:pt x="27624" y="14690"/>
                </a:lnTo>
                <a:lnTo>
                  <a:pt x="27176" y="7515"/>
                </a:lnTo>
                <a:cubicBezTo>
                  <a:pt x="27094" y="6355"/>
                  <a:pt x="27027" y="5195"/>
                  <a:pt x="26944" y="4035"/>
                </a:cubicBezTo>
                <a:cubicBezTo>
                  <a:pt x="26895" y="3041"/>
                  <a:pt x="27044" y="1715"/>
                  <a:pt x="26613" y="803"/>
                </a:cubicBezTo>
                <a:cubicBezTo>
                  <a:pt x="26311" y="127"/>
                  <a:pt x="25684" y="1"/>
                  <a:pt x="250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7" name="Google Shape;297;p29"/>
          <p:cNvSpPr txBox="1">
            <a:spLocks noGrp="1"/>
          </p:cNvSpPr>
          <p:nvPr>
            <p:ph type="body" idx="1"/>
          </p:nvPr>
        </p:nvSpPr>
        <p:spPr>
          <a:xfrm>
            <a:off x="720000" y="1112700"/>
            <a:ext cx="7704000" cy="234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Char char="●"/>
              <a:defRPr sz="1300"/>
            </a:lvl1pPr>
            <a:lvl2pPr marL="914400" lvl="1" indent="-317500" rtl="0">
              <a:lnSpc>
                <a:spcPct val="115000"/>
              </a:lnSpc>
              <a:spcBef>
                <a:spcPts val="100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298" name="Google Shape;298;p29"/>
          <p:cNvSpPr/>
          <p:nvPr/>
        </p:nvSpPr>
        <p:spPr>
          <a:xfrm rot="-5400000" flipH="1">
            <a:off x="-655861" y="-407314"/>
            <a:ext cx="1613983" cy="1426061"/>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flipH="1">
            <a:off x="8696921" y="3442429"/>
            <a:ext cx="513793" cy="697614"/>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rot="-5276572" flipH="1">
            <a:off x="8696795" y="3193348"/>
            <a:ext cx="913994" cy="1126185"/>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rot="10800000">
            <a:off x="916249" y="-826164"/>
            <a:ext cx="1076479" cy="1326392"/>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CUSTOM_18">
    <p:spTree>
      <p:nvGrpSpPr>
        <p:cNvPr id="1" name="Shape 302"/>
        <p:cNvGrpSpPr/>
        <p:nvPr/>
      </p:nvGrpSpPr>
      <p:grpSpPr>
        <a:xfrm>
          <a:off x="0" y="0"/>
          <a:ext cx="0" cy="0"/>
          <a:chOff x="0" y="0"/>
          <a:chExt cx="0" cy="0"/>
        </a:xfrm>
      </p:grpSpPr>
      <p:sp>
        <p:nvSpPr>
          <p:cNvPr id="303" name="Google Shape;303;p30"/>
          <p:cNvSpPr/>
          <p:nvPr/>
        </p:nvSpPr>
        <p:spPr>
          <a:xfrm rot="5400000">
            <a:off x="6707113" y="-442318"/>
            <a:ext cx="1378195" cy="1217726"/>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txBox="1">
            <a:spLocks noGrp="1"/>
          </p:cNvSpPr>
          <p:nvPr>
            <p:ph type="subTitle" idx="1"/>
          </p:nvPr>
        </p:nvSpPr>
        <p:spPr>
          <a:xfrm>
            <a:off x="720000" y="1518050"/>
            <a:ext cx="3739200" cy="216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sz="1300">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05" name="Google Shape;305;p30"/>
          <p:cNvSpPr txBox="1">
            <a:spLocks noGrp="1"/>
          </p:cNvSpPr>
          <p:nvPr>
            <p:ph type="subTitle" idx="2"/>
          </p:nvPr>
        </p:nvSpPr>
        <p:spPr>
          <a:xfrm>
            <a:off x="4684825" y="1518050"/>
            <a:ext cx="3739200" cy="216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sz="1300">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06" name="Google Shape;306;p3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7" name="Google Shape;307;p30"/>
          <p:cNvSpPr/>
          <p:nvPr/>
        </p:nvSpPr>
        <p:spPr>
          <a:xfrm rot="5023203">
            <a:off x="8107432" y="-165768"/>
            <a:ext cx="544889" cy="739836"/>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rot="10769932">
            <a:off x="7841583" y="-742114"/>
            <a:ext cx="1076520" cy="1326442"/>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rot="-5400000">
            <a:off x="3423068" y="4540639"/>
            <a:ext cx="589550" cy="800475"/>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rot="-6692913">
            <a:off x="2151038" y="3992375"/>
            <a:ext cx="1808318" cy="2678677"/>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rgbClr val="0E1C30"/>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rot="9973307">
            <a:off x="281839" y="4509886"/>
            <a:ext cx="2698045" cy="2207467"/>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389600"/>
            <a:ext cx="7704000" cy="3196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Crete Round"/>
              <a:buAutoNum type="arabicPeriod"/>
              <a:defRPr sz="11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sp>
        <p:nvSpPr>
          <p:cNvPr id="39" name="Google Shape;39;p4"/>
          <p:cNvSpPr/>
          <p:nvPr/>
        </p:nvSpPr>
        <p:spPr>
          <a:xfrm rot="6201385" flipH="1">
            <a:off x="8556042" y="605519"/>
            <a:ext cx="1877671" cy="1755493"/>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5254447" flipH="1">
            <a:off x="7615730" y="-310208"/>
            <a:ext cx="626782" cy="851027"/>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0505965" flipH="1">
            <a:off x="7241114" y="-1288513"/>
            <a:ext cx="1376011" cy="1921357"/>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8831399" y="1940520"/>
            <a:ext cx="709433" cy="686352"/>
          </a:xfrm>
          <a:custGeom>
            <a:avLst/>
            <a:gdLst/>
            <a:ahLst/>
            <a:cxnLst/>
            <a:rect l="l" t="t" r="r" b="b"/>
            <a:pathLst>
              <a:path w="11816" h="11433" extrusionOk="0">
                <a:moveTo>
                  <a:pt x="5624" y="0"/>
                </a:moveTo>
                <a:cubicBezTo>
                  <a:pt x="5116" y="0"/>
                  <a:pt x="4606" y="74"/>
                  <a:pt x="4110" y="228"/>
                </a:cubicBezTo>
                <a:cubicBezTo>
                  <a:pt x="2337" y="808"/>
                  <a:pt x="1061" y="2349"/>
                  <a:pt x="829" y="4205"/>
                </a:cubicBezTo>
                <a:cubicBezTo>
                  <a:pt x="0" y="6442"/>
                  <a:pt x="713" y="8961"/>
                  <a:pt x="2585" y="10419"/>
                </a:cubicBezTo>
                <a:cubicBezTo>
                  <a:pt x="3500" y="11109"/>
                  <a:pt x="4598" y="11433"/>
                  <a:pt x="5702" y="11433"/>
                </a:cubicBezTo>
                <a:cubicBezTo>
                  <a:pt x="7039" y="11433"/>
                  <a:pt x="8386" y="10959"/>
                  <a:pt x="9429" y="10088"/>
                </a:cubicBezTo>
                <a:cubicBezTo>
                  <a:pt x="11434" y="8414"/>
                  <a:pt x="11815" y="5481"/>
                  <a:pt x="10705" y="3161"/>
                </a:cubicBezTo>
                <a:cubicBezTo>
                  <a:pt x="9784" y="1253"/>
                  <a:pt x="7724" y="0"/>
                  <a:pt x="5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5400000">
            <a:off x="1010484" y="4236596"/>
            <a:ext cx="1623621" cy="2204588"/>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rot="512381">
            <a:off x="313474" y="4529823"/>
            <a:ext cx="733192" cy="912944"/>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12"/>
        <p:cNvGrpSpPr/>
        <p:nvPr/>
      </p:nvGrpSpPr>
      <p:grpSpPr>
        <a:xfrm>
          <a:off x="0" y="0"/>
          <a:ext cx="0" cy="0"/>
          <a:chOff x="0" y="0"/>
          <a:chExt cx="0" cy="0"/>
        </a:xfrm>
      </p:grpSpPr>
      <p:sp>
        <p:nvSpPr>
          <p:cNvPr id="313" name="Google Shape;313;p31"/>
          <p:cNvSpPr txBox="1">
            <a:spLocks noGrp="1"/>
          </p:cNvSpPr>
          <p:nvPr>
            <p:ph type="ctrTitle"/>
          </p:nvPr>
        </p:nvSpPr>
        <p:spPr>
          <a:xfrm>
            <a:off x="720000" y="561096"/>
            <a:ext cx="44895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14" name="Google Shape;314;p31"/>
          <p:cNvSpPr txBox="1">
            <a:spLocks noGrp="1"/>
          </p:cNvSpPr>
          <p:nvPr>
            <p:ph type="subTitle" idx="1"/>
          </p:nvPr>
        </p:nvSpPr>
        <p:spPr>
          <a:xfrm>
            <a:off x="732025" y="1831175"/>
            <a:ext cx="4160700" cy="120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15" name="Google Shape;315;p31"/>
          <p:cNvSpPr/>
          <p:nvPr/>
        </p:nvSpPr>
        <p:spPr>
          <a:xfrm>
            <a:off x="-901692" y="-326283"/>
            <a:ext cx="2805320" cy="1255187"/>
          </a:xfrm>
          <a:custGeom>
            <a:avLst/>
            <a:gdLst/>
            <a:ahLst/>
            <a:cxnLst/>
            <a:rect l="l" t="t" r="r" b="b"/>
            <a:pathLst>
              <a:path w="69280" h="30998" extrusionOk="0">
                <a:moveTo>
                  <a:pt x="59595" y="0"/>
                </a:moveTo>
                <a:cubicBezTo>
                  <a:pt x="53916" y="0"/>
                  <a:pt x="48230" y="635"/>
                  <a:pt x="42551" y="1117"/>
                </a:cubicBezTo>
                <a:cubicBezTo>
                  <a:pt x="33801" y="1863"/>
                  <a:pt x="25019" y="2360"/>
                  <a:pt x="16219" y="2642"/>
                </a:cubicBezTo>
                <a:cubicBezTo>
                  <a:pt x="11265" y="2791"/>
                  <a:pt x="6310" y="2874"/>
                  <a:pt x="1372" y="2874"/>
                </a:cubicBezTo>
                <a:cubicBezTo>
                  <a:pt x="1365" y="2874"/>
                  <a:pt x="1359" y="2873"/>
                  <a:pt x="1353" y="2873"/>
                </a:cubicBezTo>
                <a:cubicBezTo>
                  <a:pt x="647" y="2873"/>
                  <a:pt x="1" y="3774"/>
                  <a:pt x="477" y="4415"/>
                </a:cubicBezTo>
                <a:cubicBezTo>
                  <a:pt x="7255" y="13313"/>
                  <a:pt x="14198" y="22063"/>
                  <a:pt x="21290" y="30696"/>
                </a:cubicBezTo>
                <a:cubicBezTo>
                  <a:pt x="21466" y="30901"/>
                  <a:pt x="21745" y="30997"/>
                  <a:pt x="22020" y="30997"/>
                </a:cubicBezTo>
                <a:cubicBezTo>
                  <a:pt x="22211" y="30997"/>
                  <a:pt x="22400" y="30950"/>
                  <a:pt x="22550" y="30862"/>
                </a:cubicBezTo>
                <a:lnTo>
                  <a:pt x="61790" y="7696"/>
                </a:lnTo>
                <a:lnTo>
                  <a:pt x="64623" y="6006"/>
                </a:lnTo>
                <a:cubicBezTo>
                  <a:pt x="65270" y="5624"/>
                  <a:pt x="66214" y="5260"/>
                  <a:pt x="66628" y="4581"/>
                </a:cubicBezTo>
                <a:cubicBezTo>
                  <a:pt x="66777" y="4332"/>
                  <a:pt x="66844" y="4034"/>
                  <a:pt x="66811" y="3735"/>
                </a:cubicBezTo>
                <a:cubicBezTo>
                  <a:pt x="67391" y="3321"/>
                  <a:pt x="67971" y="2907"/>
                  <a:pt x="68551" y="2493"/>
                </a:cubicBezTo>
                <a:cubicBezTo>
                  <a:pt x="69180" y="2029"/>
                  <a:pt x="69280" y="736"/>
                  <a:pt x="68302" y="603"/>
                </a:cubicBezTo>
                <a:cubicBezTo>
                  <a:pt x="65403" y="166"/>
                  <a:pt x="62500" y="0"/>
                  <a:pt x="595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rot="5399745">
            <a:off x="643119" y="-454341"/>
            <a:ext cx="795775" cy="1080481"/>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453457">
            <a:off x="367277" y="-1286165"/>
            <a:ext cx="1572224" cy="1937229"/>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txBox="1"/>
          <p:nvPr/>
        </p:nvSpPr>
        <p:spPr>
          <a:xfrm>
            <a:off x="720000" y="3730700"/>
            <a:ext cx="4394700" cy="5364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pt-BR" sz="1000">
                <a:solidFill>
                  <a:schemeClr val="dk1"/>
                </a:solidFill>
                <a:latin typeface="Roboto Slab"/>
                <a:ea typeface="Roboto Slab"/>
                <a:cs typeface="Roboto Slab"/>
                <a:sym typeface="Roboto Slab"/>
              </a:rPr>
              <a:t>CRÉDITOS: este modelo de apresentação foi criado pelo </a:t>
            </a:r>
            <a:r>
              <a:rPr lang="pt-BR" sz="1000">
                <a:solidFill>
                  <a:schemeClr val="accent2"/>
                </a:solidFill>
                <a:uFill>
                  <a:noFill/>
                </a:uFill>
                <a:latin typeface="Roboto Slab SemiBold"/>
                <a:ea typeface="Roboto Slab SemiBold"/>
                <a:cs typeface="Roboto Slab SemiBold"/>
                <a:sym typeface="Roboto Slab SemiBold"/>
                <a:hlinkClick r:id="rId2">
                  <a:extLst>
                    <a:ext uri="{A12FA001-AC4F-418D-AE19-62706E023703}">
                      <ahyp:hlinkClr xmlns:ahyp="http://schemas.microsoft.com/office/drawing/2018/hyperlinkcolor" val="tx"/>
                    </a:ext>
                  </a:extLst>
                </a:hlinkClick>
              </a:rPr>
              <a:t>Slidesgo</a:t>
            </a:r>
            <a:r>
              <a:rPr lang="pt-BR" sz="1000">
                <a:solidFill>
                  <a:schemeClr val="dk1"/>
                </a:solidFill>
                <a:latin typeface="Roboto Slab"/>
                <a:ea typeface="Roboto Slab"/>
                <a:cs typeface="Roboto Slab"/>
                <a:sym typeface="Roboto Slab"/>
              </a:rPr>
              <a:t>, e inclui ícones da</a:t>
            </a:r>
            <a:r>
              <a:rPr lang="pt-BR" sz="1000">
                <a:solidFill>
                  <a:schemeClr val="accent2"/>
                </a:solidFill>
                <a:latin typeface="Roboto Slab SemiBold"/>
                <a:ea typeface="Roboto Slab SemiBold"/>
                <a:cs typeface="Roboto Slab SemiBold"/>
                <a:sym typeface="Roboto Slab SemiBold"/>
              </a:rPr>
              <a:t> </a:t>
            </a:r>
            <a:r>
              <a:rPr lang="pt-BR" sz="1000">
                <a:solidFill>
                  <a:schemeClr val="accent2"/>
                </a:solidFill>
                <a:uFill>
                  <a:noFill/>
                </a:uFill>
                <a:latin typeface="Roboto Slab SemiBold"/>
                <a:ea typeface="Roboto Slab SemiBold"/>
                <a:cs typeface="Roboto Slab SemiBold"/>
                <a:sym typeface="Roboto Slab SemiBold"/>
                <a:hlinkClick r:id="rId3">
                  <a:extLst>
                    <a:ext uri="{A12FA001-AC4F-418D-AE19-62706E023703}">
                      <ahyp:hlinkClr xmlns:ahyp="http://schemas.microsoft.com/office/drawing/2018/hyperlinkcolor" val="tx"/>
                    </a:ext>
                  </a:extLst>
                </a:hlinkClick>
              </a:rPr>
              <a:t>Flaticon</a:t>
            </a:r>
            <a:r>
              <a:rPr lang="pt-BR" sz="1000">
                <a:solidFill>
                  <a:schemeClr val="accent2"/>
                </a:solidFill>
                <a:latin typeface="Roboto Slab SemiBold"/>
                <a:ea typeface="Roboto Slab SemiBold"/>
                <a:cs typeface="Roboto Slab SemiBold"/>
                <a:sym typeface="Roboto Slab SemiBold"/>
              </a:rPr>
              <a:t> </a:t>
            </a:r>
            <a:r>
              <a:rPr lang="pt-BR" sz="1000">
                <a:solidFill>
                  <a:schemeClr val="dk1"/>
                </a:solidFill>
                <a:latin typeface="Roboto Slab"/>
                <a:ea typeface="Roboto Slab"/>
                <a:cs typeface="Roboto Slab"/>
                <a:sym typeface="Roboto Slab"/>
              </a:rPr>
              <a:t>e infográficos e imagens da </a:t>
            </a:r>
            <a:r>
              <a:rPr lang="pt-BR" sz="1000">
                <a:solidFill>
                  <a:schemeClr val="accent2"/>
                </a:solidFill>
                <a:uFill>
                  <a:noFill/>
                </a:uFill>
                <a:latin typeface="Roboto Slab SemiBold"/>
                <a:ea typeface="Roboto Slab SemiBold"/>
                <a:cs typeface="Roboto Slab SemiBold"/>
                <a:sym typeface="Roboto Slab SemiBold"/>
                <a:hlinkClick r:id="rId4">
                  <a:extLst>
                    <a:ext uri="{A12FA001-AC4F-418D-AE19-62706E023703}">
                      <ahyp:hlinkClr xmlns:ahyp="http://schemas.microsoft.com/office/drawing/2018/hyperlinkcolor" val="tx"/>
                    </a:ext>
                  </a:extLst>
                </a:hlinkClick>
              </a:rPr>
              <a:t>Freepik</a:t>
            </a:r>
            <a:endParaRPr>
              <a:solidFill>
                <a:schemeClr val="accent2"/>
              </a:solidFill>
              <a:latin typeface="Roboto Slab SemiBold"/>
              <a:ea typeface="Roboto Slab SemiBold"/>
              <a:cs typeface="Roboto Slab SemiBold"/>
              <a:sym typeface="Roboto Slab SemiBold"/>
            </a:endParaRPr>
          </a:p>
        </p:txBody>
      </p:sp>
      <p:sp>
        <p:nvSpPr>
          <p:cNvPr id="319" name="Google Shape;319;p31"/>
          <p:cNvSpPr/>
          <p:nvPr/>
        </p:nvSpPr>
        <p:spPr>
          <a:xfrm rot="-2700000">
            <a:off x="8479711" y="3352712"/>
            <a:ext cx="931237" cy="1848083"/>
          </a:xfrm>
          <a:custGeom>
            <a:avLst/>
            <a:gdLst/>
            <a:ahLst/>
            <a:cxnLst/>
            <a:rect l="l" t="t" r="r" b="b"/>
            <a:pathLst>
              <a:path w="18378" h="36472" extrusionOk="0">
                <a:moveTo>
                  <a:pt x="10986" y="1"/>
                </a:moveTo>
                <a:cubicBezTo>
                  <a:pt x="10754" y="1"/>
                  <a:pt x="10515" y="72"/>
                  <a:pt x="10307" y="211"/>
                </a:cubicBezTo>
                <a:cubicBezTo>
                  <a:pt x="7192" y="2282"/>
                  <a:pt x="4010" y="4271"/>
                  <a:pt x="796" y="6176"/>
                </a:cubicBezTo>
                <a:cubicBezTo>
                  <a:pt x="182" y="6541"/>
                  <a:pt x="0" y="7154"/>
                  <a:pt x="398" y="7767"/>
                </a:cubicBezTo>
                <a:cubicBezTo>
                  <a:pt x="713" y="8248"/>
                  <a:pt x="1028" y="8728"/>
                  <a:pt x="1293" y="9225"/>
                </a:cubicBezTo>
                <a:cubicBezTo>
                  <a:pt x="1309" y="9358"/>
                  <a:pt x="1342" y="9491"/>
                  <a:pt x="1409" y="9607"/>
                </a:cubicBezTo>
                <a:cubicBezTo>
                  <a:pt x="4922" y="16252"/>
                  <a:pt x="5701" y="24023"/>
                  <a:pt x="3563" y="31232"/>
                </a:cubicBezTo>
                <a:cubicBezTo>
                  <a:pt x="3381" y="31762"/>
                  <a:pt x="3629" y="32358"/>
                  <a:pt x="4143" y="32574"/>
                </a:cubicBezTo>
                <a:lnTo>
                  <a:pt x="12909" y="36402"/>
                </a:lnTo>
                <a:cubicBezTo>
                  <a:pt x="13032" y="36449"/>
                  <a:pt x="13161" y="36472"/>
                  <a:pt x="13289" y="36472"/>
                </a:cubicBezTo>
                <a:cubicBezTo>
                  <a:pt x="13612" y="36472"/>
                  <a:pt x="13929" y="36326"/>
                  <a:pt x="14119" y="36054"/>
                </a:cubicBezTo>
                <a:cubicBezTo>
                  <a:pt x="17251" y="31182"/>
                  <a:pt x="18377" y="25399"/>
                  <a:pt x="18029" y="19682"/>
                </a:cubicBezTo>
                <a:cubicBezTo>
                  <a:pt x="17797" y="16500"/>
                  <a:pt x="17217" y="13368"/>
                  <a:pt x="16289" y="10336"/>
                </a:cubicBezTo>
                <a:cubicBezTo>
                  <a:pt x="15428" y="7436"/>
                  <a:pt x="14483" y="4403"/>
                  <a:pt x="12611" y="1984"/>
                </a:cubicBezTo>
                <a:cubicBezTo>
                  <a:pt x="12561" y="1918"/>
                  <a:pt x="12495" y="1851"/>
                  <a:pt x="12412" y="1818"/>
                </a:cubicBezTo>
                <a:cubicBezTo>
                  <a:pt x="12246" y="1404"/>
                  <a:pt x="12080" y="1006"/>
                  <a:pt x="11898" y="592"/>
                </a:cubicBezTo>
                <a:cubicBezTo>
                  <a:pt x="11724" y="191"/>
                  <a:pt x="11364" y="1"/>
                  <a:pt x="10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5636081">
            <a:off x="7144026" y="4033705"/>
            <a:ext cx="1592887" cy="2162698"/>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rot="346474">
            <a:off x="7239678" y="-701186"/>
            <a:ext cx="2214506" cy="1811849"/>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rot="10800000">
            <a:off x="8528018" y="212312"/>
            <a:ext cx="883853" cy="1200072"/>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rot="10800000">
            <a:off x="8011038" y="-2"/>
            <a:ext cx="2549813" cy="3777059"/>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324"/>
        <p:cNvGrpSpPr/>
        <p:nvPr/>
      </p:nvGrpSpPr>
      <p:grpSpPr>
        <a:xfrm>
          <a:off x="0" y="0"/>
          <a:ext cx="0" cy="0"/>
          <a:chOff x="0" y="0"/>
          <a:chExt cx="0" cy="0"/>
        </a:xfrm>
      </p:grpSpPr>
      <p:sp>
        <p:nvSpPr>
          <p:cNvPr id="325" name="Google Shape;325;p32"/>
          <p:cNvSpPr/>
          <p:nvPr/>
        </p:nvSpPr>
        <p:spPr>
          <a:xfrm rot="5400000">
            <a:off x="604569" y="-287805"/>
            <a:ext cx="1982909" cy="1752030"/>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rot="5400000">
            <a:off x="-731079" y="3085339"/>
            <a:ext cx="3161501" cy="3369463"/>
          </a:xfrm>
          <a:custGeom>
            <a:avLst/>
            <a:gdLst/>
            <a:ahLst/>
            <a:cxnLst/>
            <a:rect l="l" t="t" r="r" b="b"/>
            <a:pathLst>
              <a:path w="28585" h="30466" extrusionOk="0">
                <a:moveTo>
                  <a:pt x="25026" y="1"/>
                </a:moveTo>
                <a:cubicBezTo>
                  <a:pt x="24926" y="1"/>
                  <a:pt x="24825" y="4"/>
                  <a:pt x="24724" y="8"/>
                </a:cubicBezTo>
                <a:cubicBezTo>
                  <a:pt x="23514" y="58"/>
                  <a:pt x="22321" y="174"/>
                  <a:pt x="21111" y="273"/>
                </a:cubicBezTo>
                <a:cubicBezTo>
                  <a:pt x="18775" y="472"/>
                  <a:pt x="16356" y="572"/>
                  <a:pt x="14052" y="1019"/>
                </a:cubicBezTo>
                <a:cubicBezTo>
                  <a:pt x="11865" y="1433"/>
                  <a:pt x="12379" y="3819"/>
                  <a:pt x="12379" y="5526"/>
                </a:cubicBezTo>
                <a:cubicBezTo>
                  <a:pt x="12395" y="7896"/>
                  <a:pt x="12412" y="10282"/>
                  <a:pt x="12428" y="12652"/>
                </a:cubicBezTo>
                <a:lnTo>
                  <a:pt x="12428" y="14690"/>
                </a:lnTo>
                <a:cubicBezTo>
                  <a:pt x="12428" y="15104"/>
                  <a:pt x="12627" y="16165"/>
                  <a:pt x="12428" y="16529"/>
                </a:cubicBezTo>
                <a:lnTo>
                  <a:pt x="12428" y="16794"/>
                </a:lnTo>
                <a:lnTo>
                  <a:pt x="12362" y="16794"/>
                </a:lnTo>
                <a:cubicBezTo>
                  <a:pt x="12323" y="16833"/>
                  <a:pt x="12202" y="16846"/>
                  <a:pt x="12048" y="16846"/>
                </a:cubicBezTo>
                <a:cubicBezTo>
                  <a:pt x="11742" y="16846"/>
                  <a:pt x="11307" y="16794"/>
                  <a:pt x="11152" y="16794"/>
                </a:cubicBezTo>
                <a:lnTo>
                  <a:pt x="9147" y="16811"/>
                </a:lnTo>
                <a:lnTo>
                  <a:pt x="1127" y="16861"/>
                </a:lnTo>
                <a:cubicBezTo>
                  <a:pt x="547" y="16877"/>
                  <a:pt x="99" y="17325"/>
                  <a:pt x="83" y="17905"/>
                </a:cubicBezTo>
                <a:cubicBezTo>
                  <a:pt x="0" y="21351"/>
                  <a:pt x="116" y="24798"/>
                  <a:pt x="431" y="28228"/>
                </a:cubicBezTo>
                <a:cubicBezTo>
                  <a:pt x="447" y="28394"/>
                  <a:pt x="497" y="28560"/>
                  <a:pt x="580" y="28709"/>
                </a:cubicBezTo>
                <a:cubicBezTo>
                  <a:pt x="580" y="28941"/>
                  <a:pt x="563" y="29189"/>
                  <a:pt x="563" y="29438"/>
                </a:cubicBezTo>
                <a:cubicBezTo>
                  <a:pt x="563" y="30001"/>
                  <a:pt x="1027" y="30465"/>
                  <a:pt x="1591" y="30465"/>
                </a:cubicBezTo>
                <a:lnTo>
                  <a:pt x="27491" y="30051"/>
                </a:lnTo>
                <a:cubicBezTo>
                  <a:pt x="28038" y="30051"/>
                  <a:pt x="28585" y="29587"/>
                  <a:pt x="28552" y="29024"/>
                </a:cubicBezTo>
                <a:lnTo>
                  <a:pt x="27624" y="14690"/>
                </a:lnTo>
                <a:lnTo>
                  <a:pt x="27176" y="7515"/>
                </a:lnTo>
                <a:cubicBezTo>
                  <a:pt x="27094" y="6355"/>
                  <a:pt x="27027" y="5195"/>
                  <a:pt x="26944" y="4035"/>
                </a:cubicBezTo>
                <a:cubicBezTo>
                  <a:pt x="26895" y="3041"/>
                  <a:pt x="27044" y="1715"/>
                  <a:pt x="26613" y="803"/>
                </a:cubicBezTo>
                <a:cubicBezTo>
                  <a:pt x="26311" y="127"/>
                  <a:pt x="25684" y="1"/>
                  <a:pt x="250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rot="5399722">
            <a:off x="7111830" y="-534440"/>
            <a:ext cx="1458134" cy="1979815"/>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rot="26" flipH="1">
            <a:off x="367231" y="354381"/>
            <a:ext cx="8274219" cy="4386635"/>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9973307">
            <a:off x="7074989" y="3601511"/>
            <a:ext cx="2698045" cy="2207467"/>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rot="-5400000">
            <a:off x="7115223" y="4441078"/>
            <a:ext cx="683878" cy="928551"/>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rot="-6692850">
            <a:off x="5544799" y="3767472"/>
            <a:ext cx="2097729" cy="3107383"/>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rgbClr val="0E1C30"/>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9352694">
            <a:off x="806961" y="3975548"/>
            <a:ext cx="1059678" cy="1364415"/>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rot="5023203">
            <a:off x="2456782" y="-130368"/>
            <a:ext cx="544889" cy="739836"/>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rot="10769932">
            <a:off x="2190933" y="-706714"/>
            <a:ext cx="1076520" cy="1326442"/>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rot="-3804836">
            <a:off x="6400290" y="62620"/>
            <a:ext cx="684650" cy="881539"/>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336"/>
        <p:cNvGrpSpPr/>
        <p:nvPr/>
      </p:nvGrpSpPr>
      <p:grpSpPr>
        <a:xfrm>
          <a:off x="0" y="0"/>
          <a:ext cx="0" cy="0"/>
          <a:chOff x="0" y="0"/>
          <a:chExt cx="0" cy="0"/>
        </a:xfrm>
      </p:grpSpPr>
      <p:sp>
        <p:nvSpPr>
          <p:cNvPr id="337" name="Google Shape;337;p33"/>
          <p:cNvSpPr/>
          <p:nvPr/>
        </p:nvSpPr>
        <p:spPr>
          <a:xfrm rot="346516">
            <a:off x="7112718" y="-879303"/>
            <a:ext cx="2893764" cy="2367599"/>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rot="-5633934">
            <a:off x="29524" y="-489049"/>
            <a:ext cx="1681905" cy="2297137"/>
          </a:xfrm>
          <a:custGeom>
            <a:avLst/>
            <a:gdLst/>
            <a:ahLst/>
            <a:cxnLst/>
            <a:rect l="l" t="t" r="r" b="b"/>
            <a:pathLst>
              <a:path w="27376" h="37390" extrusionOk="0">
                <a:moveTo>
                  <a:pt x="1478" y="0"/>
                </a:moveTo>
                <a:cubicBezTo>
                  <a:pt x="941" y="0"/>
                  <a:pt x="478" y="404"/>
                  <a:pt x="414" y="946"/>
                </a:cubicBezTo>
                <a:cubicBezTo>
                  <a:pt x="133" y="6431"/>
                  <a:pt x="0" y="11916"/>
                  <a:pt x="33" y="17401"/>
                </a:cubicBezTo>
                <a:cubicBezTo>
                  <a:pt x="33" y="17932"/>
                  <a:pt x="365" y="18495"/>
                  <a:pt x="961" y="18512"/>
                </a:cubicBezTo>
                <a:lnTo>
                  <a:pt x="12080" y="18976"/>
                </a:lnTo>
                <a:cubicBezTo>
                  <a:pt x="12362" y="24693"/>
                  <a:pt x="12478" y="30426"/>
                  <a:pt x="12445" y="36143"/>
                </a:cubicBezTo>
                <a:cubicBezTo>
                  <a:pt x="12445" y="36834"/>
                  <a:pt x="12906" y="37257"/>
                  <a:pt x="13561" y="37257"/>
                </a:cubicBezTo>
                <a:cubicBezTo>
                  <a:pt x="13597" y="37257"/>
                  <a:pt x="13634" y="37256"/>
                  <a:pt x="13671" y="37253"/>
                </a:cubicBezTo>
                <a:cubicBezTo>
                  <a:pt x="15338" y="37130"/>
                  <a:pt x="17005" y="37067"/>
                  <a:pt x="18671" y="37067"/>
                </a:cubicBezTo>
                <a:cubicBezTo>
                  <a:pt x="20816" y="37067"/>
                  <a:pt x="22961" y="37171"/>
                  <a:pt x="25105" y="37386"/>
                </a:cubicBezTo>
                <a:cubicBezTo>
                  <a:pt x="25135" y="37388"/>
                  <a:pt x="25164" y="37390"/>
                  <a:pt x="25194" y="37390"/>
                </a:cubicBezTo>
                <a:cubicBezTo>
                  <a:pt x="25720" y="37390"/>
                  <a:pt x="26169" y="36975"/>
                  <a:pt x="26232" y="36441"/>
                </a:cubicBezTo>
                <a:cubicBezTo>
                  <a:pt x="27011" y="25770"/>
                  <a:pt x="27375" y="15081"/>
                  <a:pt x="27326" y="4360"/>
                </a:cubicBezTo>
                <a:cubicBezTo>
                  <a:pt x="27342" y="4095"/>
                  <a:pt x="27243" y="3846"/>
                  <a:pt x="27077" y="3664"/>
                </a:cubicBezTo>
                <a:cubicBezTo>
                  <a:pt x="27094" y="3316"/>
                  <a:pt x="27127" y="2985"/>
                  <a:pt x="27143" y="2637"/>
                </a:cubicBezTo>
                <a:cubicBezTo>
                  <a:pt x="27193" y="2073"/>
                  <a:pt x="26762" y="1576"/>
                  <a:pt x="26199" y="1526"/>
                </a:cubicBezTo>
                <a:lnTo>
                  <a:pt x="1541" y="2"/>
                </a:lnTo>
                <a:cubicBezTo>
                  <a:pt x="1520" y="1"/>
                  <a:pt x="1499" y="0"/>
                  <a:pt x="14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rot="129738">
            <a:off x="370017" y="367848"/>
            <a:ext cx="8274187" cy="4407815"/>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rot="5400000">
            <a:off x="6669468" y="-295538"/>
            <a:ext cx="883853" cy="1200072"/>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rot="10800000">
            <a:off x="745613" y="-344150"/>
            <a:ext cx="389850" cy="721275"/>
          </a:xfrm>
          <a:custGeom>
            <a:avLst/>
            <a:gdLst/>
            <a:ahLst/>
            <a:cxnLst/>
            <a:rect l="l" t="t" r="r" b="b"/>
            <a:pathLst>
              <a:path w="15594" h="28851" extrusionOk="0">
                <a:moveTo>
                  <a:pt x="13821" y="0"/>
                </a:moveTo>
                <a:lnTo>
                  <a:pt x="1028" y="514"/>
                </a:lnTo>
                <a:cubicBezTo>
                  <a:pt x="465" y="531"/>
                  <a:pt x="1" y="978"/>
                  <a:pt x="1" y="1558"/>
                </a:cubicBezTo>
                <a:cubicBezTo>
                  <a:pt x="17" y="7524"/>
                  <a:pt x="183" y="13506"/>
                  <a:pt x="481" y="19471"/>
                </a:cubicBezTo>
                <a:cubicBezTo>
                  <a:pt x="299" y="19670"/>
                  <a:pt x="233" y="19919"/>
                  <a:pt x="249" y="20184"/>
                </a:cubicBezTo>
                <a:cubicBezTo>
                  <a:pt x="481" y="22719"/>
                  <a:pt x="481" y="25271"/>
                  <a:pt x="282" y="27806"/>
                </a:cubicBezTo>
                <a:cubicBezTo>
                  <a:pt x="233" y="28370"/>
                  <a:pt x="796" y="28850"/>
                  <a:pt x="1326" y="28850"/>
                </a:cubicBezTo>
                <a:cubicBezTo>
                  <a:pt x="5850" y="28801"/>
                  <a:pt x="10374" y="28337"/>
                  <a:pt x="14832" y="27475"/>
                </a:cubicBezTo>
                <a:cubicBezTo>
                  <a:pt x="15279" y="27359"/>
                  <a:pt x="15594" y="26945"/>
                  <a:pt x="15594" y="26481"/>
                </a:cubicBezTo>
                <a:cubicBezTo>
                  <a:pt x="15097" y="17996"/>
                  <a:pt x="14848" y="9512"/>
                  <a:pt x="14865" y="1044"/>
                </a:cubicBezTo>
                <a:cubicBezTo>
                  <a:pt x="14865" y="464"/>
                  <a:pt x="14401" y="0"/>
                  <a:pt x="13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rot="10800000">
            <a:off x="611375" y="-344150"/>
            <a:ext cx="658325" cy="1496775"/>
          </a:xfrm>
          <a:custGeom>
            <a:avLst/>
            <a:gdLst/>
            <a:ahLst/>
            <a:cxnLst/>
            <a:rect l="l" t="t" r="r" b="b"/>
            <a:pathLst>
              <a:path w="26333" h="59871" fill="none" extrusionOk="0">
                <a:moveTo>
                  <a:pt x="581" y="59871"/>
                </a:moveTo>
                <a:cubicBezTo>
                  <a:pt x="1" y="40582"/>
                  <a:pt x="979" y="21294"/>
                  <a:pt x="1956" y="2022"/>
                </a:cubicBezTo>
                <a:cubicBezTo>
                  <a:pt x="1907" y="1641"/>
                  <a:pt x="2205" y="1326"/>
                  <a:pt x="2586" y="1375"/>
                </a:cubicBezTo>
                <a:cubicBezTo>
                  <a:pt x="9811" y="414"/>
                  <a:pt x="17119" y="0"/>
                  <a:pt x="24410" y="149"/>
                </a:cubicBezTo>
                <a:cubicBezTo>
                  <a:pt x="24824" y="17731"/>
                  <a:pt x="25454" y="35313"/>
                  <a:pt x="26332" y="52894"/>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rot="-5400000">
            <a:off x="6565650" y="4104073"/>
            <a:ext cx="1709302" cy="1510281"/>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rot="-5776797">
            <a:off x="6015713" y="4592195"/>
            <a:ext cx="544889" cy="739836"/>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rot="-30068">
            <a:off x="5749933" y="4581936"/>
            <a:ext cx="1076520" cy="1326442"/>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rot="9087795">
            <a:off x="865830" y="3759352"/>
            <a:ext cx="615713" cy="1221911"/>
          </a:xfrm>
          <a:custGeom>
            <a:avLst/>
            <a:gdLst/>
            <a:ahLst/>
            <a:cxnLst/>
            <a:rect l="l" t="t" r="r" b="b"/>
            <a:pathLst>
              <a:path w="18378" h="36472" extrusionOk="0">
                <a:moveTo>
                  <a:pt x="10986" y="1"/>
                </a:moveTo>
                <a:cubicBezTo>
                  <a:pt x="10754" y="1"/>
                  <a:pt x="10515" y="72"/>
                  <a:pt x="10307" y="211"/>
                </a:cubicBezTo>
                <a:cubicBezTo>
                  <a:pt x="7192" y="2282"/>
                  <a:pt x="4010" y="4271"/>
                  <a:pt x="796" y="6176"/>
                </a:cubicBezTo>
                <a:cubicBezTo>
                  <a:pt x="182" y="6541"/>
                  <a:pt x="0" y="7154"/>
                  <a:pt x="398" y="7767"/>
                </a:cubicBezTo>
                <a:cubicBezTo>
                  <a:pt x="713" y="8248"/>
                  <a:pt x="1028" y="8728"/>
                  <a:pt x="1293" y="9225"/>
                </a:cubicBezTo>
                <a:cubicBezTo>
                  <a:pt x="1309" y="9358"/>
                  <a:pt x="1342" y="9491"/>
                  <a:pt x="1409" y="9607"/>
                </a:cubicBezTo>
                <a:cubicBezTo>
                  <a:pt x="4922" y="16252"/>
                  <a:pt x="5701" y="24023"/>
                  <a:pt x="3563" y="31232"/>
                </a:cubicBezTo>
                <a:cubicBezTo>
                  <a:pt x="3381" y="31762"/>
                  <a:pt x="3629" y="32358"/>
                  <a:pt x="4143" y="32574"/>
                </a:cubicBezTo>
                <a:lnTo>
                  <a:pt x="12909" y="36402"/>
                </a:lnTo>
                <a:cubicBezTo>
                  <a:pt x="13032" y="36449"/>
                  <a:pt x="13161" y="36472"/>
                  <a:pt x="13289" y="36472"/>
                </a:cubicBezTo>
                <a:cubicBezTo>
                  <a:pt x="13612" y="36472"/>
                  <a:pt x="13929" y="36326"/>
                  <a:pt x="14119" y="36054"/>
                </a:cubicBezTo>
                <a:cubicBezTo>
                  <a:pt x="17251" y="31182"/>
                  <a:pt x="18377" y="25399"/>
                  <a:pt x="18029" y="19682"/>
                </a:cubicBezTo>
                <a:cubicBezTo>
                  <a:pt x="17797" y="16500"/>
                  <a:pt x="17217" y="13368"/>
                  <a:pt x="16289" y="10336"/>
                </a:cubicBezTo>
                <a:cubicBezTo>
                  <a:pt x="15428" y="7436"/>
                  <a:pt x="14483" y="4403"/>
                  <a:pt x="12611" y="1984"/>
                </a:cubicBezTo>
                <a:cubicBezTo>
                  <a:pt x="12561" y="1918"/>
                  <a:pt x="12495" y="1851"/>
                  <a:pt x="12412" y="1818"/>
                </a:cubicBezTo>
                <a:cubicBezTo>
                  <a:pt x="12246" y="1404"/>
                  <a:pt x="12080" y="1006"/>
                  <a:pt x="11898" y="592"/>
                </a:cubicBezTo>
                <a:cubicBezTo>
                  <a:pt x="11724" y="191"/>
                  <a:pt x="11364" y="1"/>
                  <a:pt x="10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347"/>
        <p:cNvGrpSpPr/>
        <p:nvPr/>
      </p:nvGrpSpPr>
      <p:grpSpPr>
        <a:xfrm>
          <a:off x="0" y="0"/>
          <a:ext cx="0" cy="0"/>
          <a:chOff x="0" y="0"/>
          <a:chExt cx="0" cy="0"/>
        </a:xfrm>
      </p:grpSpPr>
      <p:sp>
        <p:nvSpPr>
          <p:cNvPr id="348" name="Google Shape;34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9" name="Google Shape;349;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50" name="Google Shape;35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351"/>
        <p:cNvGrpSpPr/>
        <p:nvPr/>
      </p:nvGrpSpPr>
      <p:grpSpPr>
        <a:xfrm>
          <a:off x="0" y="0"/>
          <a:ext cx="0" cy="0"/>
          <a:chOff x="0" y="0"/>
          <a:chExt cx="0" cy="0"/>
        </a:xfrm>
      </p:grpSpPr>
      <p:sp>
        <p:nvSpPr>
          <p:cNvPr id="352" name="Google Shape;35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3" name="Google Shape;353;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54" name="Google Shape;35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3">
  <p:cSld name="TITLE_AND_BODY_3">
    <p:spTree>
      <p:nvGrpSpPr>
        <p:cNvPr id="1" name="Shape 355"/>
        <p:cNvGrpSpPr/>
        <p:nvPr/>
      </p:nvGrpSpPr>
      <p:grpSpPr>
        <a:xfrm>
          <a:off x="0" y="0"/>
          <a:ext cx="0" cy="0"/>
          <a:chOff x="0" y="0"/>
          <a:chExt cx="0" cy="0"/>
        </a:xfrm>
      </p:grpSpPr>
      <p:sp>
        <p:nvSpPr>
          <p:cNvPr id="356" name="Google Shape;35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7" name="Google Shape;357;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58" name="Google Shape;35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4">
  <p:cSld name="TITLE_AND_BODY_4">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1" name="Google Shape;361;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62" name="Google Shape;36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p:nvPr/>
        </p:nvSpPr>
        <p:spPr>
          <a:xfrm rot="129738">
            <a:off x="721931" y="1244945"/>
            <a:ext cx="7704027" cy="3349468"/>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subTitle" idx="1"/>
          </p:nvPr>
        </p:nvSpPr>
        <p:spPr>
          <a:xfrm>
            <a:off x="1217392" y="1569400"/>
            <a:ext cx="1008000" cy="61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4600" b="1">
                <a:solidFill>
                  <a:schemeClr val="accent4"/>
                </a:solidFill>
                <a:latin typeface="Crete Round"/>
                <a:ea typeface="Crete Round"/>
                <a:cs typeface="Crete Round"/>
                <a:sym typeface="Crete Roun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8" name="Google Shape;48;p5"/>
          <p:cNvSpPr txBox="1">
            <a:spLocks noGrp="1"/>
          </p:cNvSpPr>
          <p:nvPr>
            <p:ph type="subTitle" idx="2"/>
          </p:nvPr>
        </p:nvSpPr>
        <p:spPr>
          <a:xfrm>
            <a:off x="4833192" y="1567900"/>
            <a:ext cx="1008000" cy="615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4600" b="1">
                <a:solidFill>
                  <a:schemeClr val="accent4"/>
                </a:solidFill>
                <a:latin typeface="Crete Round"/>
                <a:ea typeface="Crete Round"/>
                <a:cs typeface="Crete Round"/>
                <a:sym typeface="Crete Roun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9" name="Google Shape;49;p5"/>
          <p:cNvSpPr txBox="1">
            <a:spLocks noGrp="1"/>
          </p:cNvSpPr>
          <p:nvPr>
            <p:ph type="subTitle" idx="3"/>
          </p:nvPr>
        </p:nvSpPr>
        <p:spPr>
          <a:xfrm>
            <a:off x="1217392" y="2309974"/>
            <a:ext cx="2952000" cy="1799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5"/>
          <p:cNvSpPr txBox="1">
            <a:spLocks noGrp="1"/>
          </p:cNvSpPr>
          <p:nvPr>
            <p:ph type="subTitle" idx="4"/>
          </p:nvPr>
        </p:nvSpPr>
        <p:spPr>
          <a:xfrm>
            <a:off x="4833188" y="2309075"/>
            <a:ext cx="2952000" cy="1797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5"/>
          <p:cNvSpPr/>
          <p:nvPr/>
        </p:nvSpPr>
        <p:spPr>
          <a:xfrm rot="-5135544">
            <a:off x="7170149" y="-1232210"/>
            <a:ext cx="2791506" cy="2975121"/>
          </a:xfrm>
          <a:custGeom>
            <a:avLst/>
            <a:gdLst/>
            <a:ahLst/>
            <a:cxnLst/>
            <a:rect l="l" t="t" r="r" b="b"/>
            <a:pathLst>
              <a:path w="28585" h="30466" extrusionOk="0">
                <a:moveTo>
                  <a:pt x="25026" y="1"/>
                </a:moveTo>
                <a:cubicBezTo>
                  <a:pt x="24926" y="1"/>
                  <a:pt x="24825" y="4"/>
                  <a:pt x="24724" y="8"/>
                </a:cubicBezTo>
                <a:cubicBezTo>
                  <a:pt x="23514" y="58"/>
                  <a:pt x="22321" y="174"/>
                  <a:pt x="21111" y="273"/>
                </a:cubicBezTo>
                <a:cubicBezTo>
                  <a:pt x="18775" y="472"/>
                  <a:pt x="16356" y="572"/>
                  <a:pt x="14052" y="1019"/>
                </a:cubicBezTo>
                <a:cubicBezTo>
                  <a:pt x="11865" y="1433"/>
                  <a:pt x="12379" y="3819"/>
                  <a:pt x="12379" y="5526"/>
                </a:cubicBezTo>
                <a:cubicBezTo>
                  <a:pt x="12395" y="7896"/>
                  <a:pt x="12412" y="10282"/>
                  <a:pt x="12428" y="12652"/>
                </a:cubicBezTo>
                <a:lnTo>
                  <a:pt x="12428" y="14690"/>
                </a:lnTo>
                <a:cubicBezTo>
                  <a:pt x="12428" y="15104"/>
                  <a:pt x="12627" y="16165"/>
                  <a:pt x="12428" y="16529"/>
                </a:cubicBezTo>
                <a:lnTo>
                  <a:pt x="12428" y="16794"/>
                </a:lnTo>
                <a:lnTo>
                  <a:pt x="12362" y="16794"/>
                </a:lnTo>
                <a:cubicBezTo>
                  <a:pt x="12323" y="16833"/>
                  <a:pt x="12202" y="16846"/>
                  <a:pt x="12048" y="16846"/>
                </a:cubicBezTo>
                <a:cubicBezTo>
                  <a:pt x="11742" y="16846"/>
                  <a:pt x="11307" y="16794"/>
                  <a:pt x="11152" y="16794"/>
                </a:cubicBezTo>
                <a:lnTo>
                  <a:pt x="9147" y="16811"/>
                </a:lnTo>
                <a:lnTo>
                  <a:pt x="1127" y="16861"/>
                </a:lnTo>
                <a:cubicBezTo>
                  <a:pt x="547" y="16877"/>
                  <a:pt x="99" y="17325"/>
                  <a:pt x="83" y="17905"/>
                </a:cubicBezTo>
                <a:cubicBezTo>
                  <a:pt x="0" y="21351"/>
                  <a:pt x="116" y="24798"/>
                  <a:pt x="431" y="28228"/>
                </a:cubicBezTo>
                <a:cubicBezTo>
                  <a:pt x="447" y="28394"/>
                  <a:pt x="497" y="28560"/>
                  <a:pt x="580" y="28709"/>
                </a:cubicBezTo>
                <a:cubicBezTo>
                  <a:pt x="580" y="28941"/>
                  <a:pt x="563" y="29189"/>
                  <a:pt x="563" y="29438"/>
                </a:cubicBezTo>
                <a:cubicBezTo>
                  <a:pt x="563" y="30001"/>
                  <a:pt x="1027" y="30465"/>
                  <a:pt x="1591" y="30465"/>
                </a:cubicBezTo>
                <a:lnTo>
                  <a:pt x="27491" y="30051"/>
                </a:lnTo>
                <a:cubicBezTo>
                  <a:pt x="28038" y="30051"/>
                  <a:pt x="28585" y="29587"/>
                  <a:pt x="28552" y="29024"/>
                </a:cubicBezTo>
                <a:lnTo>
                  <a:pt x="27624" y="14690"/>
                </a:lnTo>
                <a:lnTo>
                  <a:pt x="27176" y="7515"/>
                </a:lnTo>
                <a:cubicBezTo>
                  <a:pt x="27094" y="6355"/>
                  <a:pt x="27027" y="5195"/>
                  <a:pt x="26944" y="4035"/>
                </a:cubicBezTo>
                <a:cubicBezTo>
                  <a:pt x="26895" y="3041"/>
                  <a:pt x="27044" y="1715"/>
                  <a:pt x="26613" y="803"/>
                </a:cubicBezTo>
                <a:cubicBezTo>
                  <a:pt x="26311" y="127"/>
                  <a:pt x="25684" y="1"/>
                  <a:pt x="250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392794">
            <a:off x="6973883" y="-298209"/>
            <a:ext cx="646915" cy="878363"/>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rot="10521380">
            <a:off x="6674792" y="-978011"/>
            <a:ext cx="1278109" cy="1574833"/>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4699260">
            <a:off x="353374" y="3872173"/>
            <a:ext cx="733256" cy="912958"/>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6"/>
          <p:cNvSpPr/>
          <p:nvPr/>
        </p:nvSpPr>
        <p:spPr>
          <a:xfrm>
            <a:off x="-696238" y="-153801"/>
            <a:ext cx="1506595" cy="2045534"/>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rot="5108359">
            <a:off x="-730057" y="1395157"/>
            <a:ext cx="1108907" cy="1366230"/>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98339">
            <a:off x="-67486" y="1767103"/>
            <a:ext cx="480267" cy="652094"/>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665778">
            <a:off x="7662245" y="4433534"/>
            <a:ext cx="887743" cy="1205354"/>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243309">
            <a:off x="6594928" y="4644195"/>
            <a:ext cx="1339682" cy="1650581"/>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720000" y="540000"/>
            <a:ext cx="7704000" cy="57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7"/>
          <p:cNvSpPr txBox="1">
            <a:spLocks noGrp="1"/>
          </p:cNvSpPr>
          <p:nvPr>
            <p:ph type="body" idx="1"/>
          </p:nvPr>
        </p:nvSpPr>
        <p:spPr>
          <a:xfrm>
            <a:off x="720000" y="1716300"/>
            <a:ext cx="4614000" cy="2570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66" name="Google Shape;66;p7"/>
          <p:cNvSpPr/>
          <p:nvPr/>
        </p:nvSpPr>
        <p:spPr>
          <a:xfrm>
            <a:off x="107372" y="-1593202"/>
            <a:ext cx="2512033" cy="2055195"/>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950592" y="-450283"/>
            <a:ext cx="2805320" cy="1255187"/>
          </a:xfrm>
          <a:custGeom>
            <a:avLst/>
            <a:gdLst/>
            <a:ahLst/>
            <a:cxnLst/>
            <a:rect l="l" t="t" r="r" b="b"/>
            <a:pathLst>
              <a:path w="69280" h="30998" extrusionOk="0">
                <a:moveTo>
                  <a:pt x="59595" y="0"/>
                </a:moveTo>
                <a:cubicBezTo>
                  <a:pt x="53916" y="0"/>
                  <a:pt x="48230" y="635"/>
                  <a:pt x="42551" y="1117"/>
                </a:cubicBezTo>
                <a:cubicBezTo>
                  <a:pt x="33801" y="1863"/>
                  <a:pt x="25019" y="2360"/>
                  <a:pt x="16219" y="2642"/>
                </a:cubicBezTo>
                <a:cubicBezTo>
                  <a:pt x="11265" y="2791"/>
                  <a:pt x="6310" y="2874"/>
                  <a:pt x="1372" y="2874"/>
                </a:cubicBezTo>
                <a:cubicBezTo>
                  <a:pt x="1365" y="2874"/>
                  <a:pt x="1359" y="2873"/>
                  <a:pt x="1353" y="2873"/>
                </a:cubicBezTo>
                <a:cubicBezTo>
                  <a:pt x="647" y="2873"/>
                  <a:pt x="1" y="3774"/>
                  <a:pt x="477" y="4415"/>
                </a:cubicBezTo>
                <a:cubicBezTo>
                  <a:pt x="7255" y="13313"/>
                  <a:pt x="14198" y="22063"/>
                  <a:pt x="21290" y="30696"/>
                </a:cubicBezTo>
                <a:cubicBezTo>
                  <a:pt x="21466" y="30901"/>
                  <a:pt x="21745" y="30997"/>
                  <a:pt x="22020" y="30997"/>
                </a:cubicBezTo>
                <a:cubicBezTo>
                  <a:pt x="22211" y="30997"/>
                  <a:pt x="22400" y="30950"/>
                  <a:pt x="22550" y="30862"/>
                </a:cubicBezTo>
                <a:lnTo>
                  <a:pt x="61790" y="7696"/>
                </a:lnTo>
                <a:lnTo>
                  <a:pt x="64623" y="6006"/>
                </a:lnTo>
                <a:cubicBezTo>
                  <a:pt x="65270" y="5624"/>
                  <a:pt x="66214" y="5260"/>
                  <a:pt x="66628" y="4581"/>
                </a:cubicBezTo>
                <a:cubicBezTo>
                  <a:pt x="66777" y="4332"/>
                  <a:pt x="66844" y="4034"/>
                  <a:pt x="66811" y="3735"/>
                </a:cubicBezTo>
                <a:cubicBezTo>
                  <a:pt x="67391" y="3321"/>
                  <a:pt x="67971" y="2907"/>
                  <a:pt x="68551" y="2493"/>
                </a:cubicBezTo>
                <a:cubicBezTo>
                  <a:pt x="69180" y="2029"/>
                  <a:pt x="69280" y="736"/>
                  <a:pt x="68302" y="603"/>
                </a:cubicBezTo>
                <a:cubicBezTo>
                  <a:pt x="65403" y="166"/>
                  <a:pt x="62500" y="0"/>
                  <a:pt x="59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115617" y="1559423"/>
            <a:ext cx="589550" cy="800475"/>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rot="-1292913">
            <a:off x="-1169162" y="-85988"/>
            <a:ext cx="1808318" cy="2678677"/>
          </a:xfrm>
          <a:custGeom>
            <a:avLst/>
            <a:gdLst/>
            <a:ahLst/>
            <a:cxnLst/>
            <a:rect l="l" t="t" r="r" b="b"/>
            <a:pathLst>
              <a:path w="62970" h="93278" fill="none" extrusionOk="0">
                <a:moveTo>
                  <a:pt x="40384" y="0"/>
                </a:moveTo>
                <a:cubicBezTo>
                  <a:pt x="37152" y="6612"/>
                  <a:pt x="38296" y="15096"/>
                  <a:pt x="43151" y="20614"/>
                </a:cubicBezTo>
                <a:cubicBezTo>
                  <a:pt x="45836" y="23663"/>
                  <a:pt x="49415" y="25751"/>
                  <a:pt x="52795" y="28038"/>
                </a:cubicBezTo>
                <a:cubicBezTo>
                  <a:pt x="56159" y="30308"/>
                  <a:pt x="59490" y="32960"/>
                  <a:pt x="61230" y="36638"/>
                </a:cubicBezTo>
                <a:cubicBezTo>
                  <a:pt x="62970" y="40301"/>
                  <a:pt x="62688" y="45255"/>
                  <a:pt x="59540" y="47840"/>
                </a:cubicBezTo>
                <a:cubicBezTo>
                  <a:pt x="56242" y="50558"/>
                  <a:pt x="51304" y="49845"/>
                  <a:pt x="47459" y="51685"/>
                </a:cubicBezTo>
                <a:cubicBezTo>
                  <a:pt x="46001" y="52364"/>
                  <a:pt x="44626" y="53624"/>
                  <a:pt x="44576" y="55214"/>
                </a:cubicBezTo>
                <a:cubicBezTo>
                  <a:pt x="44543" y="56225"/>
                  <a:pt x="45024" y="57153"/>
                  <a:pt x="45554" y="58015"/>
                </a:cubicBezTo>
                <a:cubicBezTo>
                  <a:pt x="48023" y="62091"/>
                  <a:pt x="51503" y="65754"/>
                  <a:pt x="52431" y="70427"/>
                </a:cubicBezTo>
                <a:cubicBezTo>
                  <a:pt x="53674" y="76607"/>
                  <a:pt x="49945" y="82971"/>
                  <a:pt x="44742" y="86517"/>
                </a:cubicBezTo>
                <a:cubicBezTo>
                  <a:pt x="39555" y="90063"/>
                  <a:pt x="33126" y="91306"/>
                  <a:pt x="26862" y="92052"/>
                </a:cubicBezTo>
                <a:cubicBezTo>
                  <a:pt x="17947" y="93095"/>
                  <a:pt x="8965" y="93278"/>
                  <a:pt x="0" y="92598"/>
                </a:cubicBezTo>
              </a:path>
            </a:pathLst>
          </a:custGeom>
          <a:noFill/>
          <a:ln w="15750" cap="flat" cmpd="sng">
            <a:solidFill>
              <a:srgbClr val="0E1C30"/>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388100" y="118693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72" name="Google Shape;72;p8"/>
          <p:cNvSpPr/>
          <p:nvPr/>
        </p:nvSpPr>
        <p:spPr>
          <a:xfrm flipH="1">
            <a:off x="7839895" y="419093"/>
            <a:ext cx="1923222" cy="1699293"/>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8710899" y="2018850"/>
            <a:ext cx="633825" cy="860511"/>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rot="3100277" flipH="1">
            <a:off x="-122214" y="3376204"/>
            <a:ext cx="840634" cy="1668278"/>
          </a:xfrm>
          <a:custGeom>
            <a:avLst/>
            <a:gdLst/>
            <a:ahLst/>
            <a:cxnLst/>
            <a:rect l="l" t="t" r="r" b="b"/>
            <a:pathLst>
              <a:path w="18378" h="36472" extrusionOk="0">
                <a:moveTo>
                  <a:pt x="10986" y="1"/>
                </a:moveTo>
                <a:cubicBezTo>
                  <a:pt x="10754" y="1"/>
                  <a:pt x="10515" y="72"/>
                  <a:pt x="10307" y="211"/>
                </a:cubicBezTo>
                <a:cubicBezTo>
                  <a:pt x="7192" y="2282"/>
                  <a:pt x="4010" y="4271"/>
                  <a:pt x="796" y="6176"/>
                </a:cubicBezTo>
                <a:cubicBezTo>
                  <a:pt x="182" y="6541"/>
                  <a:pt x="0" y="7154"/>
                  <a:pt x="398" y="7767"/>
                </a:cubicBezTo>
                <a:cubicBezTo>
                  <a:pt x="713" y="8248"/>
                  <a:pt x="1028" y="8728"/>
                  <a:pt x="1293" y="9225"/>
                </a:cubicBezTo>
                <a:cubicBezTo>
                  <a:pt x="1309" y="9358"/>
                  <a:pt x="1342" y="9491"/>
                  <a:pt x="1409" y="9607"/>
                </a:cubicBezTo>
                <a:cubicBezTo>
                  <a:pt x="4922" y="16252"/>
                  <a:pt x="5701" y="24023"/>
                  <a:pt x="3563" y="31232"/>
                </a:cubicBezTo>
                <a:cubicBezTo>
                  <a:pt x="3381" y="31762"/>
                  <a:pt x="3629" y="32358"/>
                  <a:pt x="4143" y="32574"/>
                </a:cubicBezTo>
                <a:lnTo>
                  <a:pt x="12909" y="36402"/>
                </a:lnTo>
                <a:cubicBezTo>
                  <a:pt x="13032" y="36449"/>
                  <a:pt x="13161" y="36472"/>
                  <a:pt x="13289" y="36472"/>
                </a:cubicBezTo>
                <a:cubicBezTo>
                  <a:pt x="13612" y="36472"/>
                  <a:pt x="13929" y="36326"/>
                  <a:pt x="14119" y="36054"/>
                </a:cubicBezTo>
                <a:cubicBezTo>
                  <a:pt x="17251" y="31182"/>
                  <a:pt x="18377" y="25399"/>
                  <a:pt x="18029" y="19682"/>
                </a:cubicBezTo>
                <a:cubicBezTo>
                  <a:pt x="17797" y="16500"/>
                  <a:pt x="17217" y="13368"/>
                  <a:pt x="16289" y="10336"/>
                </a:cubicBezTo>
                <a:cubicBezTo>
                  <a:pt x="15428" y="7436"/>
                  <a:pt x="14483" y="4403"/>
                  <a:pt x="12611" y="1984"/>
                </a:cubicBezTo>
                <a:cubicBezTo>
                  <a:pt x="12561" y="1918"/>
                  <a:pt x="12495" y="1851"/>
                  <a:pt x="12412" y="1818"/>
                </a:cubicBezTo>
                <a:cubicBezTo>
                  <a:pt x="12246" y="1404"/>
                  <a:pt x="12080" y="1006"/>
                  <a:pt x="11898" y="592"/>
                </a:cubicBezTo>
                <a:cubicBezTo>
                  <a:pt x="11724" y="191"/>
                  <a:pt x="11364" y="1"/>
                  <a:pt x="10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280238" flipH="1">
            <a:off x="1725033" y="-974831"/>
            <a:ext cx="1839506" cy="1505034"/>
          </a:xfrm>
          <a:custGeom>
            <a:avLst/>
            <a:gdLst/>
            <a:ahLst/>
            <a:cxnLst/>
            <a:rect l="l" t="t" r="r" b="b"/>
            <a:pathLst>
              <a:path w="40401" h="33055" extrusionOk="0">
                <a:moveTo>
                  <a:pt x="7436" y="1"/>
                </a:moveTo>
                <a:cubicBezTo>
                  <a:pt x="7202" y="1"/>
                  <a:pt x="6960" y="95"/>
                  <a:pt x="6744" y="317"/>
                </a:cubicBezTo>
                <a:cubicBezTo>
                  <a:pt x="1955" y="5355"/>
                  <a:pt x="0" y="12762"/>
                  <a:pt x="1624" y="19523"/>
                </a:cubicBezTo>
                <a:cubicBezTo>
                  <a:pt x="2519" y="23202"/>
                  <a:pt x="4441" y="26516"/>
                  <a:pt x="7573" y="28703"/>
                </a:cubicBezTo>
                <a:cubicBezTo>
                  <a:pt x="10920" y="31023"/>
                  <a:pt x="14798" y="32482"/>
                  <a:pt x="18858" y="32929"/>
                </a:cubicBezTo>
                <a:cubicBezTo>
                  <a:pt x="19601" y="33013"/>
                  <a:pt x="20349" y="33054"/>
                  <a:pt x="21096" y="33054"/>
                </a:cubicBezTo>
                <a:cubicBezTo>
                  <a:pt x="27744" y="33054"/>
                  <a:pt x="34359" y="29775"/>
                  <a:pt x="37666" y="23832"/>
                </a:cubicBezTo>
                <a:cubicBezTo>
                  <a:pt x="39555" y="20434"/>
                  <a:pt x="40367" y="16491"/>
                  <a:pt x="40384" y="12613"/>
                </a:cubicBezTo>
                <a:cubicBezTo>
                  <a:pt x="40400" y="9050"/>
                  <a:pt x="39737" y="4874"/>
                  <a:pt x="37219" y="2140"/>
                </a:cubicBezTo>
                <a:cubicBezTo>
                  <a:pt x="36202" y="1036"/>
                  <a:pt x="34710" y="862"/>
                  <a:pt x="33227" y="862"/>
                </a:cubicBezTo>
                <a:cubicBezTo>
                  <a:pt x="32544" y="862"/>
                  <a:pt x="31864" y="899"/>
                  <a:pt x="31233" y="899"/>
                </a:cubicBezTo>
                <a:cubicBezTo>
                  <a:pt x="31156" y="899"/>
                  <a:pt x="31080" y="899"/>
                  <a:pt x="31004" y="897"/>
                </a:cubicBezTo>
                <a:lnTo>
                  <a:pt x="23431" y="748"/>
                </a:lnTo>
                <a:lnTo>
                  <a:pt x="8269" y="450"/>
                </a:lnTo>
                <a:cubicBezTo>
                  <a:pt x="8067" y="181"/>
                  <a:pt x="7759" y="1"/>
                  <a:pt x="7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rot="5524765" flipH="1">
            <a:off x="348264" y="4038229"/>
            <a:ext cx="1502927" cy="2040474"/>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10519751" flipH="1">
            <a:off x="2498913" y="-1299488"/>
            <a:ext cx="1572279" cy="1937297"/>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rot="-5276853" flipH="1">
            <a:off x="8710854" y="1711547"/>
            <a:ext cx="1127483" cy="1389237"/>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5438852" y="4582086"/>
            <a:ext cx="2317048" cy="1766690"/>
          </a:xfrm>
          <a:custGeom>
            <a:avLst/>
            <a:gdLst/>
            <a:ahLst/>
            <a:cxnLst/>
            <a:rect l="l" t="t" r="r" b="b"/>
            <a:pathLst>
              <a:path w="56707" h="43235" extrusionOk="0">
                <a:moveTo>
                  <a:pt x="14061" y="1"/>
                </a:moveTo>
                <a:cubicBezTo>
                  <a:pt x="12530" y="1"/>
                  <a:pt x="10976" y="454"/>
                  <a:pt x="9513" y="1384"/>
                </a:cubicBezTo>
                <a:cubicBezTo>
                  <a:pt x="3182" y="5443"/>
                  <a:pt x="995" y="14524"/>
                  <a:pt x="465" y="21501"/>
                </a:cubicBezTo>
                <a:cubicBezTo>
                  <a:pt x="1" y="27582"/>
                  <a:pt x="200" y="33730"/>
                  <a:pt x="150" y="39811"/>
                </a:cubicBezTo>
                <a:cubicBezTo>
                  <a:pt x="167" y="40441"/>
                  <a:pt x="680" y="40955"/>
                  <a:pt x="1327" y="40971"/>
                </a:cubicBezTo>
                <a:cubicBezTo>
                  <a:pt x="7957" y="40686"/>
                  <a:pt x="14592" y="40543"/>
                  <a:pt x="21228" y="40543"/>
                </a:cubicBezTo>
                <a:cubicBezTo>
                  <a:pt x="31543" y="40543"/>
                  <a:pt x="41861" y="40889"/>
                  <a:pt x="52166" y="41585"/>
                </a:cubicBezTo>
                <a:cubicBezTo>
                  <a:pt x="52150" y="41651"/>
                  <a:pt x="52133" y="41717"/>
                  <a:pt x="52117" y="41783"/>
                </a:cubicBezTo>
                <a:cubicBezTo>
                  <a:pt x="51937" y="42662"/>
                  <a:pt x="52678" y="43234"/>
                  <a:pt x="53361" y="43234"/>
                </a:cubicBezTo>
                <a:cubicBezTo>
                  <a:pt x="53811" y="43234"/>
                  <a:pt x="54235" y="42986"/>
                  <a:pt x="54354" y="42413"/>
                </a:cubicBezTo>
                <a:cubicBezTo>
                  <a:pt x="55447" y="37276"/>
                  <a:pt x="56143" y="32073"/>
                  <a:pt x="56425" y="26853"/>
                </a:cubicBezTo>
                <a:cubicBezTo>
                  <a:pt x="56690" y="22097"/>
                  <a:pt x="56707" y="17093"/>
                  <a:pt x="54901" y="12602"/>
                </a:cubicBezTo>
                <a:cubicBezTo>
                  <a:pt x="53007" y="7853"/>
                  <a:pt x="48366" y="3144"/>
                  <a:pt x="42947" y="3144"/>
                </a:cubicBezTo>
                <a:cubicBezTo>
                  <a:pt x="42296" y="3144"/>
                  <a:pt x="41634" y="3212"/>
                  <a:pt x="40964" y="3356"/>
                </a:cubicBezTo>
                <a:cubicBezTo>
                  <a:pt x="34932" y="4648"/>
                  <a:pt x="32480" y="11807"/>
                  <a:pt x="31983" y="17209"/>
                </a:cubicBezTo>
                <a:lnTo>
                  <a:pt x="24791" y="17822"/>
                </a:lnTo>
                <a:cubicBezTo>
                  <a:pt x="24625" y="9686"/>
                  <a:pt x="22769" y="5013"/>
                  <a:pt x="19671" y="2245"/>
                </a:cubicBezTo>
                <a:cubicBezTo>
                  <a:pt x="18004" y="766"/>
                  <a:pt x="16051" y="1"/>
                  <a:pt x="1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5292092" y="4461560"/>
            <a:ext cx="1428737" cy="1760429"/>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rot="-5400000" flipH="1">
            <a:off x="-75987" y="4454110"/>
            <a:ext cx="2335566" cy="2183593"/>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720000" y="1540525"/>
            <a:ext cx="29364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720000" y="2160600"/>
            <a:ext cx="2936400" cy="1474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9"/>
          <p:cNvSpPr/>
          <p:nvPr/>
        </p:nvSpPr>
        <p:spPr>
          <a:xfrm rot="5400000" flipH="1">
            <a:off x="2170310" y="4628916"/>
            <a:ext cx="721609" cy="979781"/>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rot="123244" flipH="1">
            <a:off x="1938188" y="4608889"/>
            <a:ext cx="1283669" cy="1581683"/>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dk1"/>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rot="5400000">
            <a:off x="2887045" y="-668564"/>
            <a:ext cx="1824816" cy="1612345"/>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10"/>
          <p:cNvSpPr txBox="1">
            <a:spLocks noGrp="1"/>
          </p:cNvSpPr>
          <p:nvPr>
            <p:ph type="title"/>
          </p:nvPr>
        </p:nvSpPr>
        <p:spPr>
          <a:xfrm>
            <a:off x="3128236" y="732878"/>
            <a:ext cx="5295000" cy="54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0" name="Google Shape;90;p10"/>
          <p:cNvSpPr/>
          <p:nvPr/>
        </p:nvSpPr>
        <p:spPr>
          <a:xfrm rot="-5400000" flipH="1">
            <a:off x="6362528" y="4429023"/>
            <a:ext cx="2130787" cy="1992139"/>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rot="5890238">
            <a:off x="8074766" y="4075904"/>
            <a:ext cx="698461" cy="899321"/>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rot="5400000" flipH="1">
            <a:off x="5321981" y="4647288"/>
            <a:ext cx="549284" cy="745803"/>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rot="148387" flipH="1">
            <a:off x="4993756" y="4509893"/>
            <a:ext cx="1205731" cy="1683775"/>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accent6"/>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p:nvPr/>
        </p:nvSpPr>
        <p:spPr>
          <a:xfrm>
            <a:off x="-843113" y="-259307"/>
            <a:ext cx="2686852" cy="1202180"/>
          </a:xfrm>
          <a:custGeom>
            <a:avLst/>
            <a:gdLst/>
            <a:ahLst/>
            <a:cxnLst/>
            <a:rect l="l" t="t" r="r" b="b"/>
            <a:pathLst>
              <a:path w="69280" h="30998" extrusionOk="0">
                <a:moveTo>
                  <a:pt x="59595" y="0"/>
                </a:moveTo>
                <a:cubicBezTo>
                  <a:pt x="53916" y="0"/>
                  <a:pt x="48230" y="635"/>
                  <a:pt x="42551" y="1117"/>
                </a:cubicBezTo>
                <a:cubicBezTo>
                  <a:pt x="33801" y="1863"/>
                  <a:pt x="25019" y="2360"/>
                  <a:pt x="16219" y="2642"/>
                </a:cubicBezTo>
                <a:cubicBezTo>
                  <a:pt x="11265" y="2791"/>
                  <a:pt x="6310" y="2874"/>
                  <a:pt x="1372" y="2874"/>
                </a:cubicBezTo>
                <a:cubicBezTo>
                  <a:pt x="1365" y="2874"/>
                  <a:pt x="1359" y="2873"/>
                  <a:pt x="1353" y="2873"/>
                </a:cubicBezTo>
                <a:cubicBezTo>
                  <a:pt x="647" y="2873"/>
                  <a:pt x="1" y="3774"/>
                  <a:pt x="477" y="4415"/>
                </a:cubicBezTo>
                <a:cubicBezTo>
                  <a:pt x="7255" y="13313"/>
                  <a:pt x="14198" y="22063"/>
                  <a:pt x="21290" y="30696"/>
                </a:cubicBezTo>
                <a:cubicBezTo>
                  <a:pt x="21466" y="30901"/>
                  <a:pt x="21745" y="30997"/>
                  <a:pt x="22020" y="30997"/>
                </a:cubicBezTo>
                <a:cubicBezTo>
                  <a:pt x="22211" y="30997"/>
                  <a:pt x="22400" y="30950"/>
                  <a:pt x="22550" y="30862"/>
                </a:cubicBezTo>
                <a:lnTo>
                  <a:pt x="61790" y="7696"/>
                </a:lnTo>
                <a:lnTo>
                  <a:pt x="64623" y="6006"/>
                </a:lnTo>
                <a:cubicBezTo>
                  <a:pt x="65270" y="5624"/>
                  <a:pt x="66214" y="5260"/>
                  <a:pt x="66628" y="4581"/>
                </a:cubicBezTo>
                <a:cubicBezTo>
                  <a:pt x="66777" y="4332"/>
                  <a:pt x="66844" y="4034"/>
                  <a:pt x="66811" y="3735"/>
                </a:cubicBezTo>
                <a:cubicBezTo>
                  <a:pt x="67391" y="3321"/>
                  <a:pt x="67971" y="2907"/>
                  <a:pt x="68551" y="2493"/>
                </a:cubicBezTo>
                <a:cubicBezTo>
                  <a:pt x="69180" y="2029"/>
                  <a:pt x="69280" y="736"/>
                  <a:pt x="68302" y="603"/>
                </a:cubicBezTo>
                <a:cubicBezTo>
                  <a:pt x="65403" y="166"/>
                  <a:pt x="62500" y="0"/>
                  <a:pt x="59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0"/>
          <p:cNvSpPr/>
          <p:nvPr/>
        </p:nvSpPr>
        <p:spPr>
          <a:xfrm rot="10800000" flipH="1">
            <a:off x="6178456" y="-1057092"/>
            <a:ext cx="1205772" cy="1683764"/>
          </a:xfrm>
          <a:custGeom>
            <a:avLst/>
            <a:gdLst/>
            <a:ahLst/>
            <a:cxnLst/>
            <a:rect l="l" t="t" r="r" b="b"/>
            <a:pathLst>
              <a:path w="38827" h="47841" fill="none" extrusionOk="0">
                <a:moveTo>
                  <a:pt x="863" y="42257"/>
                </a:moveTo>
                <a:cubicBezTo>
                  <a:pt x="432" y="35545"/>
                  <a:pt x="1" y="28768"/>
                  <a:pt x="1244" y="22156"/>
                </a:cubicBezTo>
                <a:cubicBezTo>
                  <a:pt x="2470" y="15544"/>
                  <a:pt x="5536" y="9048"/>
                  <a:pt x="10921" y="5022"/>
                </a:cubicBezTo>
                <a:cubicBezTo>
                  <a:pt x="16290" y="995"/>
                  <a:pt x="24195" y="1"/>
                  <a:pt x="29746" y="3779"/>
                </a:cubicBezTo>
                <a:cubicBezTo>
                  <a:pt x="32629" y="5734"/>
                  <a:pt x="34684" y="8767"/>
                  <a:pt x="35927" y="12015"/>
                </a:cubicBezTo>
                <a:cubicBezTo>
                  <a:pt x="37186" y="15279"/>
                  <a:pt x="37716" y="18759"/>
                  <a:pt x="38031" y="22239"/>
                </a:cubicBezTo>
                <a:cubicBezTo>
                  <a:pt x="38827" y="30773"/>
                  <a:pt x="38479" y="39390"/>
                  <a:pt x="36971" y="47841"/>
                </a:cubicBezTo>
              </a:path>
            </a:pathLst>
          </a:custGeom>
          <a:noFill/>
          <a:ln w="15750" cap="flat" cmpd="sng">
            <a:solidFill>
              <a:schemeClr val="accent6"/>
            </a:solidFill>
            <a:prstDash val="solid"/>
            <a:miter lim="165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rot="-5400000" flipH="1">
            <a:off x="6530106" y="-223225"/>
            <a:ext cx="549284" cy="745803"/>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p:nvPr/>
        </p:nvSpPr>
        <p:spPr>
          <a:xfrm rot="5400000">
            <a:off x="1266268" y="-615038"/>
            <a:ext cx="1513519" cy="1337294"/>
          </a:xfrm>
          <a:custGeom>
            <a:avLst/>
            <a:gdLst/>
            <a:ahLst/>
            <a:cxnLst/>
            <a:rect l="l" t="t" r="r" b="b"/>
            <a:pathLst>
              <a:path w="51454" h="45463" extrusionOk="0">
                <a:moveTo>
                  <a:pt x="18743" y="1"/>
                </a:moveTo>
                <a:cubicBezTo>
                  <a:pt x="17752" y="1"/>
                  <a:pt x="16763" y="15"/>
                  <a:pt x="15776" y="39"/>
                </a:cubicBezTo>
                <a:cubicBezTo>
                  <a:pt x="10805" y="155"/>
                  <a:pt x="5850" y="619"/>
                  <a:pt x="929" y="1414"/>
                </a:cubicBezTo>
                <a:cubicBezTo>
                  <a:pt x="1" y="1563"/>
                  <a:pt x="17" y="2590"/>
                  <a:pt x="547" y="3121"/>
                </a:cubicBezTo>
                <a:cubicBezTo>
                  <a:pt x="929" y="7595"/>
                  <a:pt x="1243" y="12069"/>
                  <a:pt x="1475" y="16543"/>
                </a:cubicBezTo>
                <a:cubicBezTo>
                  <a:pt x="1520" y="17196"/>
                  <a:pt x="1989" y="17570"/>
                  <a:pt x="2574" y="17570"/>
                </a:cubicBezTo>
                <a:cubicBezTo>
                  <a:pt x="2643" y="17570"/>
                  <a:pt x="2713" y="17564"/>
                  <a:pt x="2784" y="17554"/>
                </a:cubicBezTo>
                <a:cubicBezTo>
                  <a:pt x="7275" y="16858"/>
                  <a:pt x="11783" y="16228"/>
                  <a:pt x="16323" y="16112"/>
                </a:cubicBezTo>
                <a:cubicBezTo>
                  <a:pt x="17030" y="16095"/>
                  <a:pt x="17756" y="16079"/>
                  <a:pt x="18492" y="16079"/>
                </a:cubicBezTo>
                <a:cubicBezTo>
                  <a:pt x="21898" y="16079"/>
                  <a:pt x="25505" y="16413"/>
                  <a:pt x="28271" y="18416"/>
                </a:cubicBezTo>
                <a:cubicBezTo>
                  <a:pt x="29779" y="19526"/>
                  <a:pt x="30939" y="21166"/>
                  <a:pt x="31104" y="23056"/>
                </a:cubicBezTo>
                <a:cubicBezTo>
                  <a:pt x="31303" y="25110"/>
                  <a:pt x="30226" y="26734"/>
                  <a:pt x="28619" y="27894"/>
                </a:cubicBezTo>
                <a:cubicBezTo>
                  <a:pt x="25553" y="30131"/>
                  <a:pt x="21642" y="30744"/>
                  <a:pt x="17947" y="30844"/>
                </a:cubicBezTo>
                <a:cubicBezTo>
                  <a:pt x="17430" y="30858"/>
                  <a:pt x="16913" y="30864"/>
                  <a:pt x="16396" y="30864"/>
                </a:cubicBezTo>
                <a:cubicBezTo>
                  <a:pt x="14199" y="30864"/>
                  <a:pt x="12007" y="30761"/>
                  <a:pt x="9819" y="30761"/>
                </a:cubicBezTo>
                <a:cubicBezTo>
                  <a:pt x="7660" y="30761"/>
                  <a:pt x="5504" y="30861"/>
                  <a:pt x="3348" y="31258"/>
                </a:cubicBezTo>
                <a:cubicBezTo>
                  <a:pt x="2900" y="31341"/>
                  <a:pt x="2602" y="31822"/>
                  <a:pt x="2602" y="32252"/>
                </a:cubicBezTo>
                <a:lnTo>
                  <a:pt x="2254" y="43189"/>
                </a:lnTo>
                <a:cubicBezTo>
                  <a:pt x="2224" y="43860"/>
                  <a:pt x="2731" y="44196"/>
                  <a:pt x="3244" y="44196"/>
                </a:cubicBezTo>
                <a:cubicBezTo>
                  <a:pt x="3301" y="44196"/>
                  <a:pt x="3358" y="44192"/>
                  <a:pt x="3414" y="44183"/>
                </a:cubicBezTo>
                <a:cubicBezTo>
                  <a:pt x="3464" y="44200"/>
                  <a:pt x="3497" y="44200"/>
                  <a:pt x="3547" y="44217"/>
                </a:cubicBezTo>
                <a:cubicBezTo>
                  <a:pt x="8278" y="44933"/>
                  <a:pt x="13084" y="45462"/>
                  <a:pt x="17880" y="45462"/>
                </a:cubicBezTo>
                <a:cubicBezTo>
                  <a:pt x="21297" y="45462"/>
                  <a:pt x="24710" y="45193"/>
                  <a:pt x="28088" y="44531"/>
                </a:cubicBezTo>
                <a:cubicBezTo>
                  <a:pt x="35512" y="43057"/>
                  <a:pt x="42588" y="39610"/>
                  <a:pt x="46830" y="33114"/>
                </a:cubicBezTo>
                <a:cubicBezTo>
                  <a:pt x="50807" y="27033"/>
                  <a:pt x="51453" y="19161"/>
                  <a:pt x="48189" y="12632"/>
                </a:cubicBezTo>
                <a:cubicBezTo>
                  <a:pt x="44759" y="5772"/>
                  <a:pt x="37401" y="2143"/>
                  <a:pt x="30160" y="867"/>
                </a:cubicBezTo>
                <a:cubicBezTo>
                  <a:pt x="26397" y="209"/>
                  <a:pt x="22561" y="1"/>
                  <a:pt x="18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4000"/>
              <a:buFont typeface="Crete Round"/>
              <a:buNone/>
              <a:defRPr sz="4000" b="1">
                <a:solidFill>
                  <a:schemeClr val="dk1"/>
                </a:solidFill>
                <a:latin typeface="Crete Round"/>
                <a:ea typeface="Crete Round"/>
                <a:cs typeface="Crete Round"/>
                <a:sym typeface="Crete Roun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1pPr>
            <a:lvl2pPr marL="914400" lvl="1" indent="-317500" rtl="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2pPr>
            <a:lvl3pPr marL="1371600" lvl="2" indent="-317500" rtl="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3pPr>
            <a:lvl4pPr marL="1828800" lvl="3" indent="-317500" rtl="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4pPr>
            <a:lvl5pPr marL="2286000" lvl="4" indent="-317500" rtl="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5pPr>
            <a:lvl6pPr marL="2743200" lvl="5" indent="-317500" rtl="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6pPr>
            <a:lvl7pPr marL="3200400" lvl="6" indent="-317500" rtl="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7pPr>
            <a:lvl8pPr marL="3657600" lvl="7" indent="-317500" rtl="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8pPr>
            <a:lvl9pPr marL="4114800" lvl="8" indent="-317500" rtl="0">
              <a:lnSpc>
                <a:spcPct val="115000"/>
              </a:lnSpc>
              <a:spcBef>
                <a:spcPts val="1600"/>
              </a:spcBef>
              <a:spcAft>
                <a:spcPts val="1600"/>
              </a:spcAft>
              <a:buClr>
                <a:schemeClr val="dk1"/>
              </a:buClr>
              <a:buSzPts val="1400"/>
              <a:buFont typeface="Roboto Slab"/>
              <a:buChar char="■"/>
              <a:defRPr>
                <a:solidFill>
                  <a:schemeClr val="dk1"/>
                </a:solidFill>
                <a:latin typeface="Roboto Slab"/>
                <a:ea typeface="Roboto Slab"/>
                <a:cs typeface="Roboto Slab"/>
                <a:sym typeface="Roboto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8"/>
          <p:cNvSpPr/>
          <p:nvPr/>
        </p:nvSpPr>
        <p:spPr>
          <a:xfrm rot="30115">
            <a:off x="4309344" y="3484901"/>
            <a:ext cx="4021480" cy="621031"/>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8" name="Google Shape;368;p38"/>
          <p:cNvSpPr txBox="1">
            <a:spLocks noGrp="1"/>
          </p:cNvSpPr>
          <p:nvPr>
            <p:ph type="ctrTitle"/>
          </p:nvPr>
        </p:nvSpPr>
        <p:spPr>
          <a:xfrm>
            <a:off x="3757560" y="1852379"/>
            <a:ext cx="5178900" cy="13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3000" dirty="0"/>
              <a:t>Least Squares Approximation </a:t>
            </a:r>
            <a:endParaRPr sz="3000" dirty="0"/>
          </a:p>
          <a:p>
            <a:pPr marL="0" lvl="0" indent="0" algn="ctr" rtl="0">
              <a:spcBef>
                <a:spcPts val="0"/>
              </a:spcBef>
              <a:spcAft>
                <a:spcPts val="0"/>
              </a:spcAft>
              <a:buNone/>
            </a:pPr>
            <a:r>
              <a:rPr lang="pt-BR" sz="3000" dirty="0"/>
              <a:t>using QR Decomposition </a:t>
            </a:r>
            <a:endParaRPr sz="3000" dirty="0"/>
          </a:p>
        </p:txBody>
      </p:sp>
      <p:sp>
        <p:nvSpPr>
          <p:cNvPr id="369" name="Google Shape;369;p38"/>
          <p:cNvSpPr txBox="1">
            <a:spLocks noGrp="1"/>
          </p:cNvSpPr>
          <p:nvPr>
            <p:ph type="subTitle" idx="1"/>
          </p:nvPr>
        </p:nvSpPr>
        <p:spPr>
          <a:xfrm>
            <a:off x="4501560" y="3581639"/>
            <a:ext cx="36909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MA1508E Group Project</a:t>
            </a:r>
            <a:endParaRPr dirty="0"/>
          </a:p>
        </p:txBody>
      </p:sp>
      <p:sp>
        <p:nvSpPr>
          <p:cNvPr id="370" name="Google Shape;370;p38"/>
          <p:cNvSpPr/>
          <p:nvPr/>
        </p:nvSpPr>
        <p:spPr>
          <a:xfrm>
            <a:off x="810662" y="3773942"/>
            <a:ext cx="3690898" cy="388643"/>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rgbClr val="FFB088">
              <a:alpha val="3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8"/>
          <p:cNvGrpSpPr/>
          <p:nvPr/>
        </p:nvGrpSpPr>
        <p:grpSpPr>
          <a:xfrm>
            <a:off x="1059767" y="1310946"/>
            <a:ext cx="1222869" cy="2686936"/>
            <a:chOff x="2062200" y="2543150"/>
            <a:chExt cx="149225" cy="327875"/>
          </a:xfrm>
        </p:grpSpPr>
        <p:sp>
          <p:nvSpPr>
            <p:cNvPr id="372" name="Google Shape;372;p38"/>
            <p:cNvSpPr/>
            <p:nvPr/>
          </p:nvSpPr>
          <p:spPr>
            <a:xfrm>
              <a:off x="2062200" y="2599525"/>
              <a:ext cx="76850" cy="271500"/>
            </a:xfrm>
            <a:custGeom>
              <a:avLst/>
              <a:gdLst/>
              <a:ahLst/>
              <a:cxnLst/>
              <a:rect l="l" t="t" r="r" b="b"/>
              <a:pathLst>
                <a:path w="3074" h="10860" extrusionOk="0">
                  <a:moveTo>
                    <a:pt x="2664" y="0"/>
                  </a:moveTo>
                  <a:lnTo>
                    <a:pt x="1" y="77"/>
                  </a:lnTo>
                  <a:lnTo>
                    <a:pt x="1" y="10859"/>
                  </a:lnTo>
                  <a:lnTo>
                    <a:pt x="3073" y="10859"/>
                  </a:lnTo>
                  <a:lnTo>
                    <a:pt x="26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2076900" y="2687825"/>
              <a:ext cx="44200" cy="95450"/>
            </a:xfrm>
            <a:custGeom>
              <a:avLst/>
              <a:gdLst/>
              <a:ahLst/>
              <a:cxnLst/>
              <a:rect l="l" t="t" r="r" b="b"/>
              <a:pathLst>
                <a:path w="1768" h="3818" extrusionOk="0">
                  <a:moveTo>
                    <a:pt x="1614" y="1"/>
                  </a:moveTo>
                  <a:lnTo>
                    <a:pt x="1" y="590"/>
                  </a:lnTo>
                  <a:lnTo>
                    <a:pt x="26" y="3818"/>
                  </a:lnTo>
                  <a:lnTo>
                    <a:pt x="1768" y="3049"/>
                  </a:lnTo>
                  <a:lnTo>
                    <a:pt x="1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2075625" y="2650075"/>
              <a:ext cx="39725" cy="38450"/>
            </a:xfrm>
            <a:custGeom>
              <a:avLst/>
              <a:gdLst/>
              <a:ahLst/>
              <a:cxnLst/>
              <a:rect l="l" t="t" r="r" b="b"/>
              <a:pathLst>
                <a:path w="1589" h="1538" extrusionOk="0">
                  <a:moveTo>
                    <a:pt x="1538" y="1"/>
                  </a:moveTo>
                  <a:lnTo>
                    <a:pt x="1" y="103"/>
                  </a:lnTo>
                  <a:lnTo>
                    <a:pt x="1" y="1538"/>
                  </a:lnTo>
                  <a:lnTo>
                    <a:pt x="1589" y="897"/>
                  </a:lnTo>
                  <a:lnTo>
                    <a:pt x="1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2078825" y="2775575"/>
              <a:ext cx="44875" cy="40325"/>
            </a:xfrm>
            <a:custGeom>
              <a:avLst/>
              <a:gdLst/>
              <a:ahLst/>
              <a:cxnLst/>
              <a:rect l="l" t="t" r="r" b="b"/>
              <a:pathLst>
                <a:path w="1795" h="1613" extrusionOk="0">
                  <a:moveTo>
                    <a:pt x="1742" y="1"/>
                  </a:moveTo>
                  <a:lnTo>
                    <a:pt x="1" y="742"/>
                  </a:lnTo>
                  <a:lnTo>
                    <a:pt x="1" y="1613"/>
                  </a:lnTo>
                  <a:lnTo>
                    <a:pt x="1795" y="1536"/>
                  </a:lnTo>
                  <a:lnTo>
                    <a:pt x="1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062200" y="2618050"/>
              <a:ext cx="67725" cy="14475"/>
            </a:xfrm>
            <a:custGeom>
              <a:avLst/>
              <a:gdLst/>
              <a:ahLst/>
              <a:cxnLst/>
              <a:rect l="l" t="t" r="r" b="b"/>
              <a:pathLst>
                <a:path w="2709" h="579" extrusionOk="0">
                  <a:moveTo>
                    <a:pt x="1" y="1"/>
                  </a:moveTo>
                  <a:lnTo>
                    <a:pt x="1" y="579"/>
                  </a:lnTo>
                  <a:lnTo>
                    <a:pt x="2708" y="448"/>
                  </a:lnTo>
                  <a:lnTo>
                    <a:pt x="26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2062200" y="2834575"/>
              <a:ext cx="76125" cy="18400"/>
            </a:xfrm>
            <a:custGeom>
              <a:avLst/>
              <a:gdLst/>
              <a:ahLst/>
              <a:cxnLst/>
              <a:rect l="l" t="t" r="r" b="b"/>
              <a:pathLst>
                <a:path w="3045" h="736" extrusionOk="0">
                  <a:moveTo>
                    <a:pt x="1" y="0"/>
                  </a:moveTo>
                  <a:lnTo>
                    <a:pt x="1" y="736"/>
                  </a:lnTo>
                  <a:lnTo>
                    <a:pt x="3045" y="692"/>
                  </a:lnTo>
                  <a:lnTo>
                    <a:pt x="3021" y="7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2165300" y="2643025"/>
              <a:ext cx="46125" cy="228000"/>
            </a:xfrm>
            <a:custGeom>
              <a:avLst/>
              <a:gdLst/>
              <a:ahLst/>
              <a:cxnLst/>
              <a:rect l="l" t="t" r="r" b="b"/>
              <a:pathLst>
                <a:path w="1845" h="9120" extrusionOk="0">
                  <a:moveTo>
                    <a:pt x="1844" y="0"/>
                  </a:moveTo>
                  <a:lnTo>
                    <a:pt x="0" y="53"/>
                  </a:lnTo>
                  <a:lnTo>
                    <a:pt x="0" y="9119"/>
                  </a:lnTo>
                  <a:lnTo>
                    <a:pt x="1844" y="9119"/>
                  </a:lnTo>
                  <a:lnTo>
                    <a:pt x="18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2177123" y="2817043"/>
              <a:ext cx="24975" cy="39725"/>
            </a:xfrm>
            <a:custGeom>
              <a:avLst/>
              <a:gdLst/>
              <a:ahLst/>
              <a:cxnLst/>
              <a:rect l="l" t="t" r="r" b="b"/>
              <a:pathLst>
                <a:path w="999" h="1589" extrusionOk="0">
                  <a:moveTo>
                    <a:pt x="512" y="1"/>
                  </a:moveTo>
                  <a:lnTo>
                    <a:pt x="0" y="1051"/>
                  </a:lnTo>
                  <a:lnTo>
                    <a:pt x="537" y="1589"/>
                  </a:lnTo>
                  <a:lnTo>
                    <a:pt x="999" y="872"/>
                  </a:lnTo>
                  <a:lnTo>
                    <a:pt x="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2180000" y="2657750"/>
              <a:ext cx="7725" cy="144750"/>
            </a:xfrm>
            <a:custGeom>
              <a:avLst/>
              <a:gdLst/>
              <a:ahLst/>
              <a:cxnLst/>
              <a:rect l="l" t="t" r="r" b="b"/>
              <a:pathLst>
                <a:path w="309" h="5790" extrusionOk="0">
                  <a:moveTo>
                    <a:pt x="77" y="1"/>
                  </a:moveTo>
                  <a:lnTo>
                    <a:pt x="0" y="5789"/>
                  </a:lnTo>
                  <a:lnTo>
                    <a:pt x="257" y="5763"/>
                  </a:lnTo>
                  <a:lnTo>
                    <a:pt x="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2191550" y="2658400"/>
              <a:ext cx="10250" cy="143450"/>
            </a:xfrm>
            <a:custGeom>
              <a:avLst/>
              <a:gdLst/>
              <a:ahLst/>
              <a:cxnLst/>
              <a:rect l="l" t="t" r="r" b="b"/>
              <a:pathLst>
                <a:path w="410" h="5738" extrusionOk="0">
                  <a:moveTo>
                    <a:pt x="153" y="0"/>
                  </a:moveTo>
                  <a:lnTo>
                    <a:pt x="0" y="5737"/>
                  </a:lnTo>
                  <a:lnTo>
                    <a:pt x="256" y="5712"/>
                  </a:lnTo>
                  <a:lnTo>
                    <a:pt x="4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2139025" y="2543150"/>
              <a:ext cx="35250" cy="327875"/>
            </a:xfrm>
            <a:custGeom>
              <a:avLst/>
              <a:gdLst/>
              <a:ahLst/>
              <a:cxnLst/>
              <a:rect l="l" t="t" r="r" b="b"/>
              <a:pathLst>
                <a:path w="1410" h="13115" extrusionOk="0">
                  <a:moveTo>
                    <a:pt x="179" y="1"/>
                  </a:moveTo>
                  <a:lnTo>
                    <a:pt x="0" y="13114"/>
                  </a:lnTo>
                  <a:lnTo>
                    <a:pt x="1230" y="13114"/>
                  </a:lnTo>
                  <a:lnTo>
                    <a:pt x="14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2149925" y="2550200"/>
              <a:ext cx="18600" cy="23075"/>
            </a:xfrm>
            <a:custGeom>
              <a:avLst/>
              <a:gdLst/>
              <a:ahLst/>
              <a:cxnLst/>
              <a:rect l="l" t="t" r="r" b="b"/>
              <a:pathLst>
                <a:path w="744" h="923" extrusionOk="0">
                  <a:moveTo>
                    <a:pt x="743" y="0"/>
                  </a:moveTo>
                  <a:lnTo>
                    <a:pt x="0" y="51"/>
                  </a:lnTo>
                  <a:lnTo>
                    <a:pt x="0" y="922"/>
                  </a:lnTo>
                  <a:lnTo>
                    <a:pt x="333" y="460"/>
                  </a:lnTo>
                  <a:lnTo>
                    <a:pt x="691" y="922"/>
                  </a:lnTo>
                  <a:lnTo>
                    <a:pt x="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2144775" y="2838325"/>
              <a:ext cx="19875" cy="24350"/>
            </a:xfrm>
            <a:custGeom>
              <a:avLst/>
              <a:gdLst/>
              <a:ahLst/>
              <a:cxnLst/>
              <a:rect l="l" t="t" r="r" b="b"/>
              <a:pathLst>
                <a:path w="795" h="974" extrusionOk="0">
                  <a:moveTo>
                    <a:pt x="26" y="1"/>
                  </a:moveTo>
                  <a:lnTo>
                    <a:pt x="0" y="974"/>
                  </a:lnTo>
                  <a:lnTo>
                    <a:pt x="794" y="923"/>
                  </a:lnTo>
                  <a:lnTo>
                    <a:pt x="743" y="1"/>
                  </a:lnTo>
                  <a:lnTo>
                    <a:pt x="411" y="512"/>
                  </a:lnTo>
                  <a:lnTo>
                    <a:pt x="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2147350" y="2579000"/>
              <a:ext cx="19250" cy="259350"/>
            </a:xfrm>
            <a:custGeom>
              <a:avLst/>
              <a:gdLst/>
              <a:ahLst/>
              <a:cxnLst/>
              <a:rect l="l" t="t" r="r" b="b"/>
              <a:pathLst>
                <a:path w="770" h="10374" extrusionOk="0">
                  <a:moveTo>
                    <a:pt x="436" y="0"/>
                  </a:moveTo>
                  <a:lnTo>
                    <a:pt x="103" y="360"/>
                  </a:lnTo>
                  <a:lnTo>
                    <a:pt x="1" y="9888"/>
                  </a:lnTo>
                  <a:lnTo>
                    <a:pt x="282" y="10374"/>
                  </a:lnTo>
                  <a:lnTo>
                    <a:pt x="589" y="9888"/>
                  </a:lnTo>
                  <a:lnTo>
                    <a:pt x="769" y="385"/>
                  </a:lnTo>
                  <a:lnTo>
                    <a:pt x="4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38"/>
          <p:cNvGrpSpPr/>
          <p:nvPr/>
        </p:nvGrpSpPr>
        <p:grpSpPr>
          <a:xfrm>
            <a:off x="2554256" y="3099756"/>
            <a:ext cx="1388180" cy="509126"/>
            <a:chOff x="9395188" y="3139937"/>
            <a:chExt cx="1505945" cy="552317"/>
          </a:xfrm>
        </p:grpSpPr>
        <p:sp>
          <p:nvSpPr>
            <p:cNvPr id="387" name="Google Shape;387;p38"/>
            <p:cNvSpPr/>
            <p:nvPr/>
          </p:nvSpPr>
          <p:spPr>
            <a:xfrm>
              <a:off x="9464686" y="3139937"/>
              <a:ext cx="1358642" cy="270007"/>
            </a:xfrm>
            <a:custGeom>
              <a:avLst/>
              <a:gdLst/>
              <a:ahLst/>
              <a:cxnLst/>
              <a:rect l="l" t="t" r="r" b="b"/>
              <a:pathLst>
                <a:path w="8504" h="1690" extrusionOk="0">
                  <a:moveTo>
                    <a:pt x="104" y="1"/>
                  </a:moveTo>
                  <a:lnTo>
                    <a:pt x="1" y="1690"/>
                  </a:lnTo>
                  <a:lnTo>
                    <a:pt x="1" y="1690"/>
                  </a:lnTo>
                  <a:lnTo>
                    <a:pt x="8503" y="1613"/>
                  </a:lnTo>
                  <a:lnTo>
                    <a:pt x="8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10532715" y="3205122"/>
              <a:ext cx="180215" cy="98417"/>
            </a:xfrm>
            <a:custGeom>
              <a:avLst/>
              <a:gdLst/>
              <a:ahLst/>
              <a:cxnLst/>
              <a:rect l="l" t="t" r="r" b="b"/>
              <a:pathLst>
                <a:path w="1128" h="616" extrusionOk="0">
                  <a:moveTo>
                    <a:pt x="513" y="1"/>
                  </a:moveTo>
                  <a:cubicBezTo>
                    <a:pt x="202" y="1"/>
                    <a:pt x="0" y="138"/>
                    <a:pt x="0" y="309"/>
                  </a:cubicBezTo>
                  <a:cubicBezTo>
                    <a:pt x="0" y="478"/>
                    <a:pt x="154" y="616"/>
                    <a:pt x="564" y="616"/>
                  </a:cubicBezTo>
                  <a:cubicBezTo>
                    <a:pt x="875" y="616"/>
                    <a:pt x="1128" y="437"/>
                    <a:pt x="1128" y="309"/>
                  </a:cubicBezTo>
                  <a:cubicBezTo>
                    <a:pt x="1128" y="138"/>
                    <a:pt x="824" y="1"/>
                    <a:pt x="5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9567095" y="3270787"/>
              <a:ext cx="900276" cy="49049"/>
            </a:xfrm>
            <a:custGeom>
              <a:avLst/>
              <a:gdLst/>
              <a:ahLst/>
              <a:cxnLst/>
              <a:rect l="l" t="t" r="r" b="b"/>
              <a:pathLst>
                <a:path w="5635" h="307" extrusionOk="0">
                  <a:moveTo>
                    <a:pt x="5635" y="0"/>
                  </a:moveTo>
                  <a:lnTo>
                    <a:pt x="0" y="77"/>
                  </a:lnTo>
                  <a:lnTo>
                    <a:pt x="0" y="307"/>
                  </a:lnTo>
                  <a:lnTo>
                    <a:pt x="5635" y="179"/>
                  </a:lnTo>
                  <a:lnTo>
                    <a:pt x="56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9567095" y="3188826"/>
              <a:ext cx="900276" cy="57516"/>
            </a:xfrm>
            <a:custGeom>
              <a:avLst/>
              <a:gdLst/>
              <a:ahLst/>
              <a:cxnLst/>
              <a:rect l="l" t="t" r="r" b="b"/>
              <a:pathLst>
                <a:path w="5635" h="360" extrusionOk="0">
                  <a:moveTo>
                    <a:pt x="51" y="0"/>
                  </a:moveTo>
                  <a:lnTo>
                    <a:pt x="0" y="360"/>
                  </a:lnTo>
                  <a:lnTo>
                    <a:pt x="5635" y="283"/>
                  </a:lnTo>
                  <a:lnTo>
                    <a:pt x="56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9395188" y="3348274"/>
              <a:ext cx="1505945" cy="343979"/>
            </a:xfrm>
            <a:custGeom>
              <a:avLst/>
              <a:gdLst/>
              <a:ahLst/>
              <a:cxnLst/>
              <a:rect l="l" t="t" r="r" b="b"/>
              <a:pathLst>
                <a:path w="9426" h="2153" extrusionOk="0">
                  <a:moveTo>
                    <a:pt x="9298" y="1"/>
                  </a:moveTo>
                  <a:lnTo>
                    <a:pt x="153" y="258"/>
                  </a:lnTo>
                  <a:lnTo>
                    <a:pt x="1" y="2153"/>
                  </a:lnTo>
                  <a:lnTo>
                    <a:pt x="9425" y="2153"/>
                  </a:lnTo>
                  <a:lnTo>
                    <a:pt x="92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9693949" y="3409785"/>
              <a:ext cx="883980" cy="241728"/>
            </a:xfrm>
            <a:custGeom>
              <a:avLst/>
              <a:gdLst/>
              <a:ahLst/>
              <a:cxnLst/>
              <a:rect l="l" t="t" r="r" b="b"/>
              <a:pathLst>
                <a:path w="5533" h="1513" extrusionOk="0">
                  <a:moveTo>
                    <a:pt x="4688" y="1"/>
                  </a:moveTo>
                  <a:lnTo>
                    <a:pt x="896" y="103"/>
                  </a:lnTo>
                  <a:cubicBezTo>
                    <a:pt x="896" y="103"/>
                    <a:pt x="743" y="616"/>
                    <a:pt x="0" y="616"/>
                  </a:cubicBezTo>
                  <a:lnTo>
                    <a:pt x="0" y="999"/>
                  </a:lnTo>
                  <a:cubicBezTo>
                    <a:pt x="0" y="999"/>
                    <a:pt x="105" y="984"/>
                    <a:pt x="247" y="984"/>
                  </a:cubicBezTo>
                  <a:cubicBezTo>
                    <a:pt x="558" y="984"/>
                    <a:pt x="1050" y="1056"/>
                    <a:pt x="1050" y="1512"/>
                  </a:cubicBezTo>
                  <a:lnTo>
                    <a:pt x="4867" y="1410"/>
                  </a:lnTo>
                  <a:cubicBezTo>
                    <a:pt x="4867" y="1410"/>
                    <a:pt x="4867" y="974"/>
                    <a:pt x="5533" y="974"/>
                  </a:cubicBezTo>
                  <a:lnTo>
                    <a:pt x="5456" y="410"/>
                  </a:lnTo>
                  <a:cubicBezTo>
                    <a:pt x="5456" y="410"/>
                    <a:pt x="5392" y="418"/>
                    <a:pt x="5302" y="418"/>
                  </a:cubicBezTo>
                  <a:cubicBezTo>
                    <a:pt x="5077" y="418"/>
                    <a:pt x="4688" y="366"/>
                    <a:pt x="4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9480982" y="3483438"/>
              <a:ext cx="168073" cy="102411"/>
            </a:xfrm>
            <a:custGeom>
              <a:avLst/>
              <a:gdLst/>
              <a:ahLst/>
              <a:cxnLst/>
              <a:rect l="l" t="t" r="r" b="b"/>
              <a:pathLst>
                <a:path w="1052" h="641" extrusionOk="0">
                  <a:moveTo>
                    <a:pt x="437" y="0"/>
                  </a:moveTo>
                  <a:lnTo>
                    <a:pt x="1" y="359"/>
                  </a:lnTo>
                  <a:lnTo>
                    <a:pt x="539" y="641"/>
                  </a:lnTo>
                  <a:lnTo>
                    <a:pt x="1052" y="359"/>
                  </a:lnTo>
                  <a:lnTo>
                    <a:pt x="4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10622823" y="3462988"/>
              <a:ext cx="175901" cy="110559"/>
            </a:xfrm>
            <a:custGeom>
              <a:avLst/>
              <a:gdLst/>
              <a:ahLst/>
              <a:cxnLst/>
              <a:rect l="l" t="t" r="r" b="b"/>
              <a:pathLst>
                <a:path w="1101" h="692" extrusionOk="0">
                  <a:moveTo>
                    <a:pt x="615" y="0"/>
                  </a:moveTo>
                  <a:lnTo>
                    <a:pt x="0" y="334"/>
                  </a:lnTo>
                  <a:lnTo>
                    <a:pt x="538" y="692"/>
                  </a:lnTo>
                  <a:lnTo>
                    <a:pt x="1101" y="360"/>
                  </a:lnTo>
                  <a:lnTo>
                    <a:pt x="6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38"/>
          <p:cNvGrpSpPr/>
          <p:nvPr/>
        </p:nvGrpSpPr>
        <p:grpSpPr>
          <a:xfrm>
            <a:off x="2441989" y="3609025"/>
            <a:ext cx="1613453" cy="354729"/>
            <a:chOff x="6780264" y="4224729"/>
            <a:chExt cx="1485684" cy="326638"/>
          </a:xfrm>
        </p:grpSpPr>
        <p:sp>
          <p:nvSpPr>
            <p:cNvPr id="396" name="Google Shape;396;p38"/>
            <p:cNvSpPr/>
            <p:nvPr/>
          </p:nvSpPr>
          <p:spPr>
            <a:xfrm>
              <a:off x="6802640" y="4250355"/>
              <a:ext cx="1428057" cy="275511"/>
            </a:xfrm>
            <a:custGeom>
              <a:avLst/>
              <a:gdLst/>
              <a:ahLst/>
              <a:cxnLst/>
              <a:rect l="l" t="t" r="r" b="b"/>
              <a:pathLst>
                <a:path w="11424" h="2204" extrusionOk="0">
                  <a:moveTo>
                    <a:pt x="435" y="0"/>
                  </a:moveTo>
                  <a:lnTo>
                    <a:pt x="0" y="1076"/>
                  </a:lnTo>
                  <a:lnTo>
                    <a:pt x="230" y="2203"/>
                  </a:lnTo>
                  <a:lnTo>
                    <a:pt x="462" y="2203"/>
                  </a:lnTo>
                  <a:lnTo>
                    <a:pt x="692" y="1870"/>
                  </a:lnTo>
                  <a:lnTo>
                    <a:pt x="947" y="2203"/>
                  </a:lnTo>
                  <a:lnTo>
                    <a:pt x="11423" y="2127"/>
                  </a:lnTo>
                  <a:cubicBezTo>
                    <a:pt x="11423" y="2127"/>
                    <a:pt x="11014" y="1742"/>
                    <a:pt x="11014" y="1307"/>
                  </a:cubicBezTo>
                  <a:cubicBezTo>
                    <a:pt x="11014" y="1076"/>
                    <a:pt x="11423" y="462"/>
                    <a:pt x="11423" y="462"/>
                  </a:cubicBezTo>
                  <a:lnTo>
                    <a:pt x="947" y="26"/>
                  </a:lnTo>
                  <a:lnTo>
                    <a:pt x="743" y="360"/>
                  </a:lnTo>
                  <a:lnTo>
                    <a:pt x="5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6780264" y="4224729"/>
              <a:ext cx="1485684" cy="326638"/>
            </a:xfrm>
            <a:custGeom>
              <a:avLst/>
              <a:gdLst/>
              <a:ahLst/>
              <a:cxnLst/>
              <a:rect l="l" t="t" r="r" b="b"/>
              <a:pathLst>
                <a:path w="11885" h="2613" extrusionOk="0">
                  <a:moveTo>
                    <a:pt x="436" y="1"/>
                  </a:moveTo>
                  <a:lnTo>
                    <a:pt x="0" y="1178"/>
                  </a:lnTo>
                  <a:lnTo>
                    <a:pt x="205" y="2613"/>
                  </a:lnTo>
                  <a:lnTo>
                    <a:pt x="743" y="2613"/>
                  </a:lnTo>
                  <a:lnTo>
                    <a:pt x="896" y="2306"/>
                  </a:lnTo>
                  <a:lnTo>
                    <a:pt x="999" y="2613"/>
                  </a:lnTo>
                  <a:lnTo>
                    <a:pt x="11781" y="2613"/>
                  </a:lnTo>
                  <a:lnTo>
                    <a:pt x="11883" y="2151"/>
                  </a:lnTo>
                  <a:lnTo>
                    <a:pt x="11883" y="2151"/>
                  </a:lnTo>
                  <a:lnTo>
                    <a:pt x="1075" y="2202"/>
                  </a:lnTo>
                  <a:lnTo>
                    <a:pt x="973" y="1434"/>
                  </a:lnTo>
                  <a:lnTo>
                    <a:pt x="794" y="1408"/>
                  </a:lnTo>
                  <a:lnTo>
                    <a:pt x="717" y="2049"/>
                  </a:lnTo>
                  <a:lnTo>
                    <a:pt x="538" y="2023"/>
                  </a:lnTo>
                  <a:lnTo>
                    <a:pt x="385" y="1357"/>
                  </a:lnTo>
                  <a:lnTo>
                    <a:pt x="615" y="640"/>
                  </a:lnTo>
                  <a:lnTo>
                    <a:pt x="743" y="640"/>
                  </a:lnTo>
                  <a:lnTo>
                    <a:pt x="717" y="1127"/>
                  </a:lnTo>
                  <a:lnTo>
                    <a:pt x="871" y="1127"/>
                  </a:lnTo>
                  <a:lnTo>
                    <a:pt x="1102" y="512"/>
                  </a:lnTo>
                  <a:lnTo>
                    <a:pt x="11885" y="793"/>
                  </a:lnTo>
                  <a:lnTo>
                    <a:pt x="11834" y="435"/>
                  </a:lnTo>
                  <a:lnTo>
                    <a:pt x="1051" y="26"/>
                  </a:lnTo>
                  <a:lnTo>
                    <a:pt x="923" y="435"/>
                  </a:lnTo>
                  <a:lnTo>
                    <a:pt x="794" y="26"/>
                  </a:lnTo>
                  <a:lnTo>
                    <a:pt x="4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8"/>
          <p:cNvGrpSpPr/>
          <p:nvPr/>
        </p:nvGrpSpPr>
        <p:grpSpPr>
          <a:xfrm>
            <a:off x="2635229" y="2738216"/>
            <a:ext cx="1307596" cy="361652"/>
            <a:chOff x="6861048" y="3270692"/>
            <a:chExt cx="1204048" cy="333013"/>
          </a:xfrm>
        </p:grpSpPr>
        <p:sp>
          <p:nvSpPr>
            <p:cNvPr id="399" name="Google Shape;399;p38"/>
            <p:cNvSpPr/>
            <p:nvPr/>
          </p:nvSpPr>
          <p:spPr>
            <a:xfrm>
              <a:off x="6925175" y="3290068"/>
              <a:ext cx="1114295" cy="297887"/>
            </a:xfrm>
            <a:custGeom>
              <a:avLst/>
              <a:gdLst/>
              <a:ahLst/>
              <a:cxnLst/>
              <a:rect l="l" t="t" r="r" b="b"/>
              <a:pathLst>
                <a:path w="8914" h="2383" extrusionOk="0">
                  <a:moveTo>
                    <a:pt x="8273" y="0"/>
                  </a:moveTo>
                  <a:lnTo>
                    <a:pt x="7839" y="435"/>
                  </a:lnTo>
                  <a:lnTo>
                    <a:pt x="7454" y="77"/>
                  </a:lnTo>
                  <a:lnTo>
                    <a:pt x="256" y="435"/>
                  </a:lnTo>
                  <a:cubicBezTo>
                    <a:pt x="256" y="435"/>
                    <a:pt x="488" y="897"/>
                    <a:pt x="488" y="1178"/>
                  </a:cubicBezTo>
                  <a:cubicBezTo>
                    <a:pt x="488" y="1459"/>
                    <a:pt x="1" y="1895"/>
                    <a:pt x="1" y="1895"/>
                  </a:cubicBezTo>
                  <a:lnTo>
                    <a:pt x="7198" y="2228"/>
                  </a:lnTo>
                  <a:lnTo>
                    <a:pt x="7864" y="1921"/>
                  </a:lnTo>
                  <a:lnTo>
                    <a:pt x="8299" y="2383"/>
                  </a:lnTo>
                  <a:lnTo>
                    <a:pt x="8914" y="1178"/>
                  </a:lnTo>
                  <a:lnTo>
                    <a:pt x="82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6861048" y="3270692"/>
              <a:ext cx="1204048" cy="333013"/>
            </a:xfrm>
            <a:custGeom>
              <a:avLst/>
              <a:gdLst/>
              <a:ahLst/>
              <a:cxnLst/>
              <a:rect l="l" t="t" r="r" b="b"/>
              <a:pathLst>
                <a:path w="9632" h="2664" extrusionOk="0">
                  <a:moveTo>
                    <a:pt x="9170" y="1"/>
                  </a:moveTo>
                  <a:lnTo>
                    <a:pt x="8531" y="26"/>
                  </a:lnTo>
                  <a:lnTo>
                    <a:pt x="8325" y="334"/>
                  </a:lnTo>
                  <a:lnTo>
                    <a:pt x="7992" y="26"/>
                  </a:lnTo>
                  <a:lnTo>
                    <a:pt x="284" y="309"/>
                  </a:lnTo>
                  <a:lnTo>
                    <a:pt x="284" y="770"/>
                  </a:lnTo>
                  <a:lnTo>
                    <a:pt x="8069" y="462"/>
                  </a:lnTo>
                  <a:lnTo>
                    <a:pt x="8350" y="1050"/>
                  </a:lnTo>
                  <a:lnTo>
                    <a:pt x="8529" y="1050"/>
                  </a:lnTo>
                  <a:lnTo>
                    <a:pt x="8580" y="461"/>
                  </a:lnTo>
                  <a:lnTo>
                    <a:pt x="8786" y="435"/>
                  </a:lnTo>
                  <a:lnTo>
                    <a:pt x="9248" y="1306"/>
                  </a:lnTo>
                  <a:lnTo>
                    <a:pt x="8812" y="2228"/>
                  </a:lnTo>
                  <a:lnTo>
                    <a:pt x="8633" y="2228"/>
                  </a:lnTo>
                  <a:lnTo>
                    <a:pt x="8735" y="1459"/>
                  </a:lnTo>
                  <a:lnTo>
                    <a:pt x="8454" y="1459"/>
                  </a:lnTo>
                  <a:lnTo>
                    <a:pt x="7992" y="2049"/>
                  </a:lnTo>
                  <a:lnTo>
                    <a:pt x="154" y="1895"/>
                  </a:lnTo>
                  <a:lnTo>
                    <a:pt x="1" y="2357"/>
                  </a:lnTo>
                  <a:lnTo>
                    <a:pt x="7863" y="2613"/>
                  </a:lnTo>
                  <a:lnTo>
                    <a:pt x="8325" y="2306"/>
                  </a:lnTo>
                  <a:lnTo>
                    <a:pt x="8479" y="2638"/>
                  </a:lnTo>
                  <a:lnTo>
                    <a:pt x="9299" y="2664"/>
                  </a:lnTo>
                  <a:lnTo>
                    <a:pt x="9631" y="1332"/>
                  </a:lnTo>
                  <a:lnTo>
                    <a:pt x="9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H2</a:t>
            </a:r>
            <a:endParaRPr/>
          </a:p>
        </p:txBody>
      </p:sp>
      <p:sp>
        <p:nvSpPr>
          <p:cNvPr id="466" name="Google Shape;466;p47"/>
          <p:cNvSpPr txBox="1">
            <a:spLocks noGrp="1"/>
          </p:cNvSpPr>
          <p:nvPr>
            <p:ph type="body" idx="1"/>
          </p:nvPr>
        </p:nvSpPr>
        <p:spPr>
          <a:xfrm>
            <a:off x="1487875" y="126882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7" name="Google Shape;467;p47"/>
          <p:cNvPicPr preferRelativeResize="0"/>
          <p:nvPr/>
        </p:nvPicPr>
        <p:blipFill>
          <a:blip r:embed="rId3">
            <a:alphaModFix/>
          </a:blip>
          <a:stretch>
            <a:fillRect/>
          </a:stretch>
        </p:blipFill>
        <p:spPr>
          <a:xfrm>
            <a:off x="1636000" y="943977"/>
            <a:ext cx="5738225" cy="3833625"/>
          </a:xfrm>
          <a:prstGeom prst="rect">
            <a:avLst/>
          </a:prstGeom>
          <a:noFill/>
          <a:ln>
            <a:noFill/>
          </a:ln>
        </p:spPr>
      </p:pic>
      <p:grpSp>
        <p:nvGrpSpPr>
          <p:cNvPr id="468" name="Google Shape;468;p47"/>
          <p:cNvGrpSpPr/>
          <p:nvPr/>
        </p:nvGrpSpPr>
        <p:grpSpPr>
          <a:xfrm>
            <a:off x="3365664" y="2475441"/>
            <a:ext cx="3765284" cy="2114482"/>
            <a:chOff x="1642925" y="2641750"/>
            <a:chExt cx="3332700" cy="1839000"/>
          </a:xfrm>
        </p:grpSpPr>
        <p:grpSp>
          <p:nvGrpSpPr>
            <p:cNvPr id="469" name="Google Shape;469;p47"/>
            <p:cNvGrpSpPr/>
            <p:nvPr/>
          </p:nvGrpSpPr>
          <p:grpSpPr>
            <a:xfrm>
              <a:off x="1642925" y="2641750"/>
              <a:ext cx="3332700" cy="1839000"/>
              <a:chOff x="1642925" y="2641750"/>
              <a:chExt cx="3332700" cy="1839000"/>
            </a:xfrm>
          </p:grpSpPr>
          <p:sp>
            <p:nvSpPr>
              <p:cNvPr id="470" name="Google Shape;470;p47"/>
              <p:cNvSpPr/>
              <p:nvPr/>
            </p:nvSpPr>
            <p:spPr>
              <a:xfrm>
                <a:off x="1941650" y="2641750"/>
                <a:ext cx="522600" cy="183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7"/>
              <p:cNvSpPr/>
              <p:nvPr/>
            </p:nvSpPr>
            <p:spPr>
              <a:xfrm>
                <a:off x="1642925" y="2772450"/>
                <a:ext cx="3332700" cy="3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47"/>
            <p:cNvSpPr/>
            <p:nvPr/>
          </p:nvSpPr>
          <p:spPr>
            <a:xfrm>
              <a:off x="2753775" y="3183175"/>
              <a:ext cx="2165700" cy="12975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H2</a:t>
            </a:r>
            <a:endParaRPr/>
          </a:p>
        </p:txBody>
      </p:sp>
      <p:sp>
        <p:nvSpPr>
          <p:cNvPr id="478" name="Google Shape;478;p48"/>
          <p:cNvSpPr txBox="1">
            <a:spLocks noGrp="1"/>
          </p:cNvSpPr>
          <p:nvPr>
            <p:ph type="body" idx="1"/>
          </p:nvPr>
        </p:nvSpPr>
        <p:spPr>
          <a:xfrm>
            <a:off x="1487875" y="126882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9" name="Google Shape;479;p48"/>
          <p:cNvPicPr preferRelativeResize="0"/>
          <p:nvPr/>
        </p:nvPicPr>
        <p:blipFill>
          <a:blip r:embed="rId3">
            <a:alphaModFix/>
          </a:blip>
          <a:stretch>
            <a:fillRect/>
          </a:stretch>
        </p:blipFill>
        <p:spPr>
          <a:xfrm>
            <a:off x="111149" y="1813424"/>
            <a:ext cx="4043526" cy="2021774"/>
          </a:xfrm>
          <a:prstGeom prst="rect">
            <a:avLst/>
          </a:prstGeom>
          <a:noFill/>
          <a:ln>
            <a:noFill/>
          </a:ln>
        </p:spPr>
      </p:pic>
      <p:grpSp>
        <p:nvGrpSpPr>
          <p:cNvPr id="480" name="Google Shape;480;p48"/>
          <p:cNvGrpSpPr/>
          <p:nvPr/>
        </p:nvGrpSpPr>
        <p:grpSpPr>
          <a:xfrm>
            <a:off x="1195100" y="2011650"/>
            <a:ext cx="1336725" cy="2204700"/>
            <a:chOff x="1195100" y="2011650"/>
            <a:chExt cx="1336725" cy="2204700"/>
          </a:xfrm>
        </p:grpSpPr>
        <p:sp>
          <p:nvSpPr>
            <p:cNvPr id="481" name="Google Shape;481;p48"/>
            <p:cNvSpPr/>
            <p:nvPr/>
          </p:nvSpPr>
          <p:spPr>
            <a:xfrm>
              <a:off x="1338125" y="2011650"/>
              <a:ext cx="1193700" cy="1614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48"/>
            <p:cNvCxnSpPr>
              <a:stCxn id="481" idx="2"/>
              <a:endCxn id="483" idx="3"/>
            </p:cNvCxnSpPr>
            <p:nvPr/>
          </p:nvCxnSpPr>
          <p:spPr>
            <a:xfrm flipH="1">
              <a:off x="1673675" y="3625650"/>
              <a:ext cx="261300" cy="210300"/>
            </a:xfrm>
            <a:prstGeom prst="straightConnector1">
              <a:avLst/>
            </a:prstGeom>
            <a:noFill/>
            <a:ln w="9525" cap="flat" cmpd="sng">
              <a:solidFill>
                <a:srgbClr val="CC0000"/>
              </a:solidFill>
              <a:prstDash val="solid"/>
              <a:round/>
              <a:headEnd type="none" w="med" len="med"/>
              <a:tailEnd type="triangle" w="med" len="med"/>
            </a:ln>
          </p:spPr>
        </p:cxnSp>
        <p:pic>
          <p:nvPicPr>
            <p:cNvPr id="484" name="Google Shape;484;p48"/>
            <p:cNvPicPr preferRelativeResize="0"/>
            <p:nvPr/>
          </p:nvPicPr>
          <p:blipFill>
            <a:blip r:embed="rId4">
              <a:alphaModFix/>
            </a:blip>
            <a:stretch>
              <a:fillRect/>
            </a:stretch>
          </p:blipFill>
          <p:spPr>
            <a:xfrm>
              <a:off x="1195100" y="3695225"/>
              <a:ext cx="478575" cy="521125"/>
            </a:xfrm>
            <a:prstGeom prst="rect">
              <a:avLst/>
            </a:prstGeom>
            <a:noFill/>
            <a:ln>
              <a:noFill/>
            </a:ln>
          </p:spPr>
        </p:pic>
      </p:grpSp>
      <p:pic>
        <p:nvPicPr>
          <p:cNvPr id="485" name="Google Shape;485;p48"/>
          <p:cNvPicPr preferRelativeResize="0"/>
          <p:nvPr/>
        </p:nvPicPr>
        <p:blipFill>
          <a:blip r:embed="rId5">
            <a:alphaModFix/>
          </a:blip>
          <a:stretch>
            <a:fillRect/>
          </a:stretch>
        </p:blipFill>
        <p:spPr>
          <a:xfrm>
            <a:off x="4361425" y="958649"/>
            <a:ext cx="4470876" cy="826049"/>
          </a:xfrm>
          <a:prstGeom prst="rect">
            <a:avLst/>
          </a:prstGeom>
          <a:noFill/>
          <a:ln>
            <a:noFill/>
          </a:ln>
        </p:spPr>
      </p:pic>
      <p:pic>
        <p:nvPicPr>
          <p:cNvPr id="486" name="Google Shape;486;p48"/>
          <p:cNvPicPr preferRelativeResize="0"/>
          <p:nvPr/>
        </p:nvPicPr>
        <p:blipFill>
          <a:blip r:embed="rId6">
            <a:alphaModFix/>
          </a:blip>
          <a:stretch>
            <a:fillRect/>
          </a:stretch>
        </p:blipFill>
        <p:spPr>
          <a:xfrm>
            <a:off x="4575100" y="1588049"/>
            <a:ext cx="4043526" cy="871225"/>
          </a:xfrm>
          <a:prstGeom prst="rect">
            <a:avLst/>
          </a:prstGeom>
          <a:noFill/>
          <a:ln>
            <a:noFill/>
          </a:ln>
        </p:spPr>
      </p:pic>
      <p:pic>
        <p:nvPicPr>
          <p:cNvPr id="487" name="Google Shape;487;p48"/>
          <p:cNvPicPr preferRelativeResize="0"/>
          <p:nvPr/>
        </p:nvPicPr>
        <p:blipFill>
          <a:blip r:embed="rId7">
            <a:alphaModFix/>
          </a:blip>
          <a:stretch>
            <a:fillRect/>
          </a:stretch>
        </p:blipFill>
        <p:spPr>
          <a:xfrm>
            <a:off x="4154666" y="2799251"/>
            <a:ext cx="4838208" cy="168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49"/>
          <p:cNvPicPr preferRelativeResize="0"/>
          <p:nvPr/>
        </p:nvPicPr>
        <p:blipFill>
          <a:blip r:embed="rId3">
            <a:alphaModFix/>
          </a:blip>
          <a:stretch>
            <a:fillRect/>
          </a:stretch>
        </p:blipFill>
        <p:spPr>
          <a:xfrm>
            <a:off x="588362" y="1384925"/>
            <a:ext cx="7967274" cy="3568075"/>
          </a:xfrm>
          <a:prstGeom prst="rect">
            <a:avLst/>
          </a:prstGeom>
          <a:noFill/>
          <a:ln>
            <a:noFill/>
          </a:ln>
        </p:spPr>
      </p:pic>
      <p:grpSp>
        <p:nvGrpSpPr>
          <p:cNvPr id="493" name="Google Shape;493;p49"/>
          <p:cNvGrpSpPr/>
          <p:nvPr/>
        </p:nvGrpSpPr>
        <p:grpSpPr>
          <a:xfrm>
            <a:off x="4797549" y="3331967"/>
            <a:ext cx="2160589" cy="1502831"/>
            <a:chOff x="1642925" y="2641750"/>
            <a:chExt cx="3332700" cy="1839000"/>
          </a:xfrm>
        </p:grpSpPr>
        <p:grpSp>
          <p:nvGrpSpPr>
            <p:cNvPr id="494" name="Google Shape;494;p49"/>
            <p:cNvGrpSpPr/>
            <p:nvPr/>
          </p:nvGrpSpPr>
          <p:grpSpPr>
            <a:xfrm>
              <a:off x="1642925" y="2641750"/>
              <a:ext cx="3332700" cy="1839000"/>
              <a:chOff x="1642925" y="2641750"/>
              <a:chExt cx="3332700" cy="1839000"/>
            </a:xfrm>
          </p:grpSpPr>
          <p:sp>
            <p:nvSpPr>
              <p:cNvPr id="495" name="Google Shape;495;p49"/>
              <p:cNvSpPr/>
              <p:nvPr/>
            </p:nvSpPr>
            <p:spPr>
              <a:xfrm>
                <a:off x="1941650" y="2641750"/>
                <a:ext cx="522600" cy="183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9"/>
              <p:cNvSpPr/>
              <p:nvPr/>
            </p:nvSpPr>
            <p:spPr>
              <a:xfrm>
                <a:off x="1642925" y="2772450"/>
                <a:ext cx="3332700" cy="3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49"/>
            <p:cNvSpPr/>
            <p:nvPr/>
          </p:nvSpPr>
          <p:spPr>
            <a:xfrm>
              <a:off x="3078600" y="3220517"/>
              <a:ext cx="1840800" cy="12600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H3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H3</a:t>
            </a:r>
            <a:endParaRPr/>
          </a:p>
        </p:txBody>
      </p:sp>
      <p:pic>
        <p:nvPicPr>
          <p:cNvPr id="504" name="Google Shape;504;p50"/>
          <p:cNvPicPr preferRelativeResize="0"/>
          <p:nvPr/>
        </p:nvPicPr>
        <p:blipFill>
          <a:blip r:embed="rId3">
            <a:alphaModFix/>
          </a:blip>
          <a:stretch>
            <a:fillRect/>
          </a:stretch>
        </p:blipFill>
        <p:spPr>
          <a:xfrm>
            <a:off x="70600" y="2128300"/>
            <a:ext cx="3923225" cy="1608550"/>
          </a:xfrm>
          <a:prstGeom prst="rect">
            <a:avLst/>
          </a:prstGeom>
          <a:noFill/>
          <a:ln>
            <a:noFill/>
          </a:ln>
        </p:spPr>
      </p:pic>
      <p:grpSp>
        <p:nvGrpSpPr>
          <p:cNvPr id="505" name="Google Shape;505;p50"/>
          <p:cNvGrpSpPr/>
          <p:nvPr/>
        </p:nvGrpSpPr>
        <p:grpSpPr>
          <a:xfrm>
            <a:off x="4131408" y="753852"/>
            <a:ext cx="4814093" cy="2982998"/>
            <a:chOff x="4254308" y="1434077"/>
            <a:chExt cx="4814093" cy="2982998"/>
          </a:xfrm>
        </p:grpSpPr>
        <p:pic>
          <p:nvPicPr>
            <p:cNvPr id="506" name="Google Shape;506;p50"/>
            <p:cNvPicPr preferRelativeResize="0"/>
            <p:nvPr/>
          </p:nvPicPr>
          <p:blipFill>
            <a:blip r:embed="rId4">
              <a:alphaModFix/>
            </a:blip>
            <a:stretch>
              <a:fillRect/>
            </a:stretch>
          </p:blipFill>
          <p:spPr>
            <a:xfrm>
              <a:off x="4264750" y="1434077"/>
              <a:ext cx="4793226" cy="1283325"/>
            </a:xfrm>
            <a:prstGeom prst="rect">
              <a:avLst/>
            </a:prstGeom>
            <a:noFill/>
            <a:ln>
              <a:noFill/>
            </a:ln>
          </p:spPr>
        </p:pic>
        <p:pic>
          <p:nvPicPr>
            <p:cNvPr id="507" name="Google Shape;507;p50"/>
            <p:cNvPicPr preferRelativeResize="0"/>
            <p:nvPr/>
          </p:nvPicPr>
          <p:blipFill>
            <a:blip r:embed="rId5">
              <a:alphaModFix/>
            </a:blip>
            <a:stretch>
              <a:fillRect/>
            </a:stretch>
          </p:blipFill>
          <p:spPr>
            <a:xfrm>
              <a:off x="4254308" y="3133750"/>
              <a:ext cx="4814093" cy="1283325"/>
            </a:xfrm>
            <a:prstGeom prst="rect">
              <a:avLst/>
            </a:prstGeom>
            <a:noFill/>
            <a:ln>
              <a:noFill/>
            </a:ln>
          </p:spPr>
        </p:pic>
      </p:grpSp>
      <p:pic>
        <p:nvPicPr>
          <p:cNvPr id="508" name="Google Shape;508;p50"/>
          <p:cNvPicPr preferRelativeResize="0"/>
          <p:nvPr/>
        </p:nvPicPr>
        <p:blipFill>
          <a:blip r:embed="rId6">
            <a:alphaModFix/>
          </a:blip>
          <a:stretch>
            <a:fillRect/>
          </a:stretch>
        </p:blipFill>
        <p:spPr>
          <a:xfrm>
            <a:off x="2888225" y="4004647"/>
            <a:ext cx="6120575" cy="1040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H3H2H1A = R</a:t>
            </a:r>
            <a:endParaRPr/>
          </a:p>
        </p:txBody>
      </p:sp>
      <p:pic>
        <p:nvPicPr>
          <p:cNvPr id="514" name="Google Shape;514;p51"/>
          <p:cNvPicPr preferRelativeResize="0"/>
          <p:nvPr/>
        </p:nvPicPr>
        <p:blipFill>
          <a:blip r:embed="rId3">
            <a:alphaModFix/>
          </a:blip>
          <a:stretch>
            <a:fillRect/>
          </a:stretch>
        </p:blipFill>
        <p:spPr>
          <a:xfrm>
            <a:off x="2068275" y="1244625"/>
            <a:ext cx="5109275" cy="3849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Q = H1H2H3  </a:t>
            </a:r>
            <a:endParaRPr/>
          </a:p>
        </p:txBody>
      </p:sp>
      <p:pic>
        <p:nvPicPr>
          <p:cNvPr id="520" name="Google Shape;520;p52"/>
          <p:cNvPicPr preferRelativeResize="0"/>
          <p:nvPr/>
        </p:nvPicPr>
        <p:blipFill rotWithShape="1">
          <a:blip r:embed="rId3">
            <a:alphaModFix/>
          </a:blip>
          <a:srcRect l="31003" t="25788" r="29909" b="29524"/>
          <a:stretch/>
        </p:blipFill>
        <p:spPr>
          <a:xfrm>
            <a:off x="1367101" y="1250825"/>
            <a:ext cx="5814538" cy="373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3"/>
          <p:cNvSpPr/>
          <p:nvPr/>
        </p:nvSpPr>
        <p:spPr>
          <a:xfrm rot="5400000" flipH="1">
            <a:off x="186675" y="1148365"/>
            <a:ext cx="1762668" cy="3163873"/>
          </a:xfrm>
          <a:custGeom>
            <a:avLst/>
            <a:gdLst/>
            <a:ahLst/>
            <a:cxnLst/>
            <a:rect l="l" t="t" r="r" b="b"/>
            <a:pathLst>
              <a:path w="15594" h="28851" extrusionOk="0">
                <a:moveTo>
                  <a:pt x="13821" y="0"/>
                </a:moveTo>
                <a:lnTo>
                  <a:pt x="1028" y="514"/>
                </a:lnTo>
                <a:cubicBezTo>
                  <a:pt x="465" y="531"/>
                  <a:pt x="1" y="978"/>
                  <a:pt x="1" y="1558"/>
                </a:cubicBezTo>
                <a:cubicBezTo>
                  <a:pt x="17" y="7524"/>
                  <a:pt x="183" y="13506"/>
                  <a:pt x="481" y="19471"/>
                </a:cubicBezTo>
                <a:cubicBezTo>
                  <a:pt x="299" y="19670"/>
                  <a:pt x="233" y="19919"/>
                  <a:pt x="249" y="20184"/>
                </a:cubicBezTo>
                <a:cubicBezTo>
                  <a:pt x="481" y="22719"/>
                  <a:pt x="481" y="25271"/>
                  <a:pt x="282" y="27806"/>
                </a:cubicBezTo>
                <a:cubicBezTo>
                  <a:pt x="233" y="28370"/>
                  <a:pt x="796" y="28850"/>
                  <a:pt x="1326" y="28850"/>
                </a:cubicBezTo>
                <a:cubicBezTo>
                  <a:pt x="5850" y="28801"/>
                  <a:pt x="10374" y="28337"/>
                  <a:pt x="14832" y="27475"/>
                </a:cubicBezTo>
                <a:cubicBezTo>
                  <a:pt x="15279" y="27359"/>
                  <a:pt x="15594" y="26945"/>
                  <a:pt x="15594" y="26481"/>
                </a:cubicBezTo>
                <a:cubicBezTo>
                  <a:pt x="15097" y="17996"/>
                  <a:pt x="14848" y="9512"/>
                  <a:pt x="14865" y="1044"/>
                </a:cubicBezTo>
                <a:cubicBezTo>
                  <a:pt x="14865" y="464"/>
                  <a:pt x="14401" y="0"/>
                  <a:pt x="13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3"/>
          <p:cNvSpPr txBox="1">
            <a:spLocks noGrp="1"/>
          </p:cNvSpPr>
          <p:nvPr>
            <p:ph type="title"/>
          </p:nvPr>
        </p:nvSpPr>
        <p:spPr>
          <a:xfrm>
            <a:off x="2727452" y="1944875"/>
            <a:ext cx="5563800" cy="180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5500"/>
              <a:t>Implementation</a:t>
            </a:r>
            <a:endParaRPr sz="5500"/>
          </a:p>
        </p:txBody>
      </p:sp>
      <p:sp>
        <p:nvSpPr>
          <p:cNvPr id="527" name="Google Shape;527;p53"/>
          <p:cNvSpPr txBox="1">
            <a:spLocks noGrp="1"/>
          </p:cNvSpPr>
          <p:nvPr>
            <p:ph type="title" idx="2"/>
          </p:nvPr>
        </p:nvSpPr>
        <p:spPr>
          <a:xfrm>
            <a:off x="742350" y="2213106"/>
            <a:ext cx="1800000" cy="1034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pt-BR"/>
              <a:t>03.</a:t>
            </a:r>
            <a:endParaRPr/>
          </a:p>
        </p:txBody>
      </p:sp>
      <p:sp>
        <p:nvSpPr>
          <p:cNvPr id="528" name="Google Shape;528;p53"/>
          <p:cNvSpPr/>
          <p:nvPr/>
        </p:nvSpPr>
        <p:spPr>
          <a:xfrm rot="5802085">
            <a:off x="6866879" y="1161677"/>
            <a:ext cx="644802" cy="829255"/>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4"/>
          <p:cNvSpPr/>
          <p:nvPr/>
        </p:nvSpPr>
        <p:spPr>
          <a:xfrm>
            <a:off x="4952405" y="2115263"/>
            <a:ext cx="3376190" cy="1759368"/>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4"/>
          <p:cNvSpPr/>
          <p:nvPr/>
        </p:nvSpPr>
        <p:spPr>
          <a:xfrm rot="-88">
            <a:off x="5653830" y="1634851"/>
            <a:ext cx="2444681" cy="619748"/>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35" name="Google Shape;535;p54"/>
          <p:cNvSpPr/>
          <p:nvPr/>
        </p:nvSpPr>
        <p:spPr>
          <a:xfrm>
            <a:off x="815405" y="2115263"/>
            <a:ext cx="3376190" cy="1759368"/>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4"/>
          <p:cNvSpPr/>
          <p:nvPr/>
        </p:nvSpPr>
        <p:spPr>
          <a:xfrm rot="-88">
            <a:off x="1441130" y="1634851"/>
            <a:ext cx="2444681" cy="619748"/>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37" name="Google Shape;537;p54"/>
          <p:cNvSpPr txBox="1">
            <a:spLocks noGrp="1"/>
          </p:cNvSpPr>
          <p:nvPr>
            <p:ph type="subTitle" idx="1"/>
          </p:nvPr>
        </p:nvSpPr>
        <p:spPr>
          <a:xfrm>
            <a:off x="1655463" y="1704863"/>
            <a:ext cx="2016000"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Code</a:t>
            </a:r>
            <a:endParaRPr/>
          </a:p>
        </p:txBody>
      </p:sp>
      <p:sp>
        <p:nvSpPr>
          <p:cNvPr id="538" name="Google Shape;538;p54"/>
          <p:cNvSpPr txBox="1">
            <a:spLocks noGrp="1"/>
          </p:cNvSpPr>
          <p:nvPr>
            <p:ph type="subTitle" idx="2"/>
          </p:nvPr>
        </p:nvSpPr>
        <p:spPr>
          <a:xfrm>
            <a:off x="5868150" y="1704885"/>
            <a:ext cx="2016000"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Case Studies</a:t>
            </a:r>
            <a:endParaRPr/>
          </a:p>
        </p:txBody>
      </p:sp>
      <p:sp>
        <p:nvSpPr>
          <p:cNvPr id="539" name="Google Shape;539;p54"/>
          <p:cNvSpPr txBox="1">
            <a:spLocks noGrp="1"/>
          </p:cNvSpPr>
          <p:nvPr>
            <p:ph type="subTitle" idx="3"/>
          </p:nvPr>
        </p:nvSpPr>
        <p:spPr>
          <a:xfrm>
            <a:off x="1009500" y="2527400"/>
            <a:ext cx="2952000" cy="9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Explanation of how our code works!</a:t>
            </a:r>
            <a:endParaRPr/>
          </a:p>
          <a:p>
            <a:pPr marL="0" lvl="0" indent="0" algn="ctr" rtl="0">
              <a:spcBef>
                <a:spcPts val="0"/>
              </a:spcBef>
              <a:spcAft>
                <a:spcPts val="0"/>
              </a:spcAft>
              <a:buNone/>
            </a:pPr>
            <a:endParaRPr/>
          </a:p>
          <a:p>
            <a:pPr marL="0" lvl="0" indent="0" algn="l" rtl="0">
              <a:spcBef>
                <a:spcPts val="0"/>
              </a:spcBef>
              <a:spcAft>
                <a:spcPts val="0"/>
              </a:spcAft>
              <a:buNone/>
            </a:pPr>
            <a:r>
              <a:rPr lang="pt-BR"/>
              <a:t>Featuring: </a:t>
            </a:r>
            <a:endParaRPr/>
          </a:p>
        </p:txBody>
      </p:sp>
      <p:sp>
        <p:nvSpPr>
          <p:cNvPr id="540" name="Google Shape;540;p54"/>
          <p:cNvSpPr txBox="1">
            <a:spLocks noGrp="1"/>
          </p:cNvSpPr>
          <p:nvPr>
            <p:ph type="subTitle" idx="4"/>
          </p:nvPr>
        </p:nvSpPr>
        <p:spPr>
          <a:xfrm>
            <a:off x="5146500" y="2527400"/>
            <a:ext cx="2952000" cy="12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Case Studies</a:t>
            </a:r>
            <a:endParaRPr/>
          </a:p>
          <a:p>
            <a:pPr marL="457200" lvl="0" indent="-317500" algn="l" rtl="0">
              <a:spcBef>
                <a:spcPts val="0"/>
              </a:spcBef>
              <a:spcAft>
                <a:spcPts val="0"/>
              </a:spcAft>
              <a:buSzPts val="1400"/>
              <a:buChar char="-"/>
            </a:pPr>
            <a:r>
              <a:rPr lang="pt-BR"/>
              <a:t>Factors of Happiness</a:t>
            </a:r>
            <a:endParaRPr/>
          </a:p>
          <a:p>
            <a:pPr marL="457200" lvl="0" indent="-317500" algn="l" rtl="0">
              <a:spcBef>
                <a:spcPts val="0"/>
              </a:spcBef>
              <a:spcAft>
                <a:spcPts val="0"/>
              </a:spcAft>
              <a:buSzPts val="1400"/>
              <a:buChar char="-"/>
            </a:pPr>
            <a:r>
              <a:rPr lang="pt-BR"/>
              <a:t>Housing Prices in the US</a:t>
            </a:r>
            <a:endParaRPr/>
          </a:p>
          <a:p>
            <a:pPr marL="457200" lvl="0" indent="-317500" algn="l" rtl="0">
              <a:spcBef>
                <a:spcPts val="0"/>
              </a:spcBef>
              <a:spcAft>
                <a:spcPts val="0"/>
              </a:spcAft>
              <a:buSzPts val="1400"/>
              <a:buChar char="-"/>
            </a:pPr>
            <a:r>
              <a:rPr lang="pt-BR"/>
              <a:t>Does alcohol make you happy?</a:t>
            </a:r>
            <a:endParaRPr/>
          </a:p>
        </p:txBody>
      </p:sp>
      <p:sp>
        <p:nvSpPr>
          <p:cNvPr id="541" name="Google Shape;541;p5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Implementation</a:t>
            </a:r>
            <a:endParaRPr/>
          </a:p>
        </p:txBody>
      </p:sp>
      <p:grpSp>
        <p:nvGrpSpPr>
          <p:cNvPr id="542" name="Google Shape;542;p54"/>
          <p:cNvGrpSpPr/>
          <p:nvPr/>
        </p:nvGrpSpPr>
        <p:grpSpPr>
          <a:xfrm rot="160518">
            <a:off x="834557" y="1526086"/>
            <a:ext cx="712952" cy="837291"/>
            <a:chOff x="2594275" y="2014975"/>
            <a:chExt cx="279175" cy="327850"/>
          </a:xfrm>
        </p:grpSpPr>
        <p:sp>
          <p:nvSpPr>
            <p:cNvPr id="543" name="Google Shape;543;p54"/>
            <p:cNvSpPr/>
            <p:nvPr/>
          </p:nvSpPr>
          <p:spPr>
            <a:xfrm>
              <a:off x="2651275" y="2081600"/>
              <a:ext cx="33275" cy="261225"/>
            </a:xfrm>
            <a:custGeom>
              <a:avLst/>
              <a:gdLst/>
              <a:ahLst/>
              <a:cxnLst/>
              <a:rect l="l" t="t" r="r" b="b"/>
              <a:pathLst>
                <a:path w="1331" h="10449" extrusionOk="0">
                  <a:moveTo>
                    <a:pt x="820" y="0"/>
                  </a:moveTo>
                  <a:lnTo>
                    <a:pt x="307" y="26"/>
                  </a:lnTo>
                  <a:lnTo>
                    <a:pt x="0" y="10449"/>
                  </a:lnTo>
                  <a:lnTo>
                    <a:pt x="590" y="10449"/>
                  </a:lnTo>
                  <a:lnTo>
                    <a:pt x="1331" y="6992"/>
                  </a:lnTo>
                  <a:lnTo>
                    <a:pt x="8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4"/>
            <p:cNvSpPr/>
            <p:nvPr/>
          </p:nvSpPr>
          <p:spPr>
            <a:xfrm>
              <a:off x="2666000" y="2073875"/>
              <a:ext cx="207450" cy="268950"/>
            </a:xfrm>
            <a:custGeom>
              <a:avLst/>
              <a:gdLst/>
              <a:ahLst/>
              <a:cxnLst/>
              <a:rect l="l" t="t" r="r" b="b"/>
              <a:pathLst>
                <a:path w="8298" h="10758" extrusionOk="0">
                  <a:moveTo>
                    <a:pt x="7324" y="1"/>
                  </a:moveTo>
                  <a:lnTo>
                    <a:pt x="231" y="309"/>
                  </a:lnTo>
                  <a:lnTo>
                    <a:pt x="1" y="10758"/>
                  </a:lnTo>
                  <a:lnTo>
                    <a:pt x="1" y="10758"/>
                  </a:lnTo>
                  <a:lnTo>
                    <a:pt x="8297" y="10579"/>
                  </a:lnTo>
                  <a:lnTo>
                    <a:pt x="73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4"/>
            <p:cNvSpPr/>
            <p:nvPr/>
          </p:nvSpPr>
          <p:spPr>
            <a:xfrm>
              <a:off x="2693525" y="2101400"/>
              <a:ext cx="152425" cy="224175"/>
            </a:xfrm>
            <a:custGeom>
              <a:avLst/>
              <a:gdLst/>
              <a:ahLst/>
              <a:cxnLst/>
              <a:rect l="l" t="t" r="r" b="b"/>
              <a:pathLst>
                <a:path w="6097" h="8967" extrusionOk="0">
                  <a:moveTo>
                    <a:pt x="4969" y="386"/>
                  </a:moveTo>
                  <a:lnTo>
                    <a:pt x="5635" y="8094"/>
                  </a:lnTo>
                  <a:lnTo>
                    <a:pt x="409" y="8582"/>
                  </a:lnTo>
                  <a:lnTo>
                    <a:pt x="409" y="820"/>
                  </a:lnTo>
                  <a:lnTo>
                    <a:pt x="4969" y="386"/>
                  </a:lnTo>
                  <a:close/>
                  <a:moveTo>
                    <a:pt x="5327" y="1"/>
                  </a:moveTo>
                  <a:lnTo>
                    <a:pt x="0" y="462"/>
                  </a:lnTo>
                  <a:lnTo>
                    <a:pt x="0" y="8967"/>
                  </a:lnTo>
                  <a:lnTo>
                    <a:pt x="6097" y="8658"/>
                  </a:lnTo>
                  <a:lnTo>
                    <a:pt x="53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4"/>
            <p:cNvSpPr/>
            <p:nvPr/>
          </p:nvSpPr>
          <p:spPr>
            <a:xfrm>
              <a:off x="2594275" y="2022050"/>
              <a:ext cx="48675" cy="262500"/>
            </a:xfrm>
            <a:custGeom>
              <a:avLst/>
              <a:gdLst/>
              <a:ahLst/>
              <a:cxnLst/>
              <a:rect l="l" t="t" r="r" b="b"/>
              <a:pathLst>
                <a:path w="1947" h="10500" extrusionOk="0">
                  <a:moveTo>
                    <a:pt x="154" y="0"/>
                  </a:moveTo>
                  <a:lnTo>
                    <a:pt x="0" y="10500"/>
                  </a:lnTo>
                  <a:lnTo>
                    <a:pt x="641" y="10474"/>
                  </a:lnTo>
                  <a:lnTo>
                    <a:pt x="1946" y="4558"/>
                  </a:lnTo>
                  <a:lnTo>
                    <a:pt x="871" y="26"/>
                  </a:lnTo>
                  <a:lnTo>
                    <a:pt x="1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4"/>
            <p:cNvSpPr/>
            <p:nvPr/>
          </p:nvSpPr>
          <p:spPr>
            <a:xfrm>
              <a:off x="2610275" y="2014975"/>
              <a:ext cx="207500" cy="268950"/>
            </a:xfrm>
            <a:custGeom>
              <a:avLst/>
              <a:gdLst/>
              <a:ahLst/>
              <a:cxnLst/>
              <a:rect l="l" t="t" r="r" b="b"/>
              <a:pathLst>
                <a:path w="8300" h="10758" extrusionOk="0">
                  <a:moveTo>
                    <a:pt x="7326" y="0"/>
                  </a:moveTo>
                  <a:lnTo>
                    <a:pt x="231" y="309"/>
                  </a:lnTo>
                  <a:lnTo>
                    <a:pt x="1" y="10757"/>
                  </a:lnTo>
                  <a:lnTo>
                    <a:pt x="8299" y="10553"/>
                  </a:lnTo>
                  <a:lnTo>
                    <a:pt x="7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4"/>
            <p:cNvSpPr/>
            <p:nvPr/>
          </p:nvSpPr>
          <p:spPr>
            <a:xfrm>
              <a:off x="2768425" y="2235250"/>
              <a:ext cx="55050" cy="48675"/>
            </a:xfrm>
            <a:custGeom>
              <a:avLst/>
              <a:gdLst/>
              <a:ahLst/>
              <a:cxnLst/>
              <a:rect l="l" t="t" r="r" b="b"/>
              <a:pathLst>
                <a:path w="2202" h="1947" extrusionOk="0">
                  <a:moveTo>
                    <a:pt x="1997" y="0"/>
                  </a:moveTo>
                  <a:lnTo>
                    <a:pt x="0" y="1946"/>
                  </a:lnTo>
                  <a:lnTo>
                    <a:pt x="2202" y="1946"/>
                  </a:lnTo>
                  <a:lnTo>
                    <a:pt x="1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4"/>
            <p:cNvSpPr/>
            <p:nvPr/>
          </p:nvSpPr>
          <p:spPr>
            <a:xfrm>
              <a:off x="2750525" y="2014975"/>
              <a:ext cx="49300" cy="41650"/>
            </a:xfrm>
            <a:custGeom>
              <a:avLst/>
              <a:gdLst/>
              <a:ahLst/>
              <a:cxnLst/>
              <a:rect l="l" t="t" r="r" b="b"/>
              <a:pathLst>
                <a:path w="1972" h="1666" extrusionOk="0">
                  <a:moveTo>
                    <a:pt x="0" y="0"/>
                  </a:moveTo>
                  <a:lnTo>
                    <a:pt x="1972" y="1665"/>
                  </a:lnTo>
                  <a:lnTo>
                    <a:pt x="18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54"/>
          <p:cNvGrpSpPr/>
          <p:nvPr/>
        </p:nvGrpSpPr>
        <p:grpSpPr>
          <a:xfrm rot="112284">
            <a:off x="5013491" y="1529515"/>
            <a:ext cx="712974" cy="837316"/>
            <a:chOff x="2594275" y="2014975"/>
            <a:chExt cx="279175" cy="327850"/>
          </a:xfrm>
        </p:grpSpPr>
        <p:sp>
          <p:nvSpPr>
            <p:cNvPr id="551" name="Google Shape;551;p54"/>
            <p:cNvSpPr/>
            <p:nvPr/>
          </p:nvSpPr>
          <p:spPr>
            <a:xfrm>
              <a:off x="2651275" y="2081600"/>
              <a:ext cx="33275" cy="261225"/>
            </a:xfrm>
            <a:custGeom>
              <a:avLst/>
              <a:gdLst/>
              <a:ahLst/>
              <a:cxnLst/>
              <a:rect l="l" t="t" r="r" b="b"/>
              <a:pathLst>
                <a:path w="1331" h="10449" extrusionOk="0">
                  <a:moveTo>
                    <a:pt x="820" y="0"/>
                  </a:moveTo>
                  <a:lnTo>
                    <a:pt x="307" y="26"/>
                  </a:lnTo>
                  <a:lnTo>
                    <a:pt x="0" y="10449"/>
                  </a:lnTo>
                  <a:lnTo>
                    <a:pt x="590" y="10449"/>
                  </a:lnTo>
                  <a:lnTo>
                    <a:pt x="1331" y="6992"/>
                  </a:lnTo>
                  <a:lnTo>
                    <a:pt x="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4"/>
            <p:cNvSpPr/>
            <p:nvPr/>
          </p:nvSpPr>
          <p:spPr>
            <a:xfrm>
              <a:off x="2666000" y="2073875"/>
              <a:ext cx="207450" cy="268950"/>
            </a:xfrm>
            <a:custGeom>
              <a:avLst/>
              <a:gdLst/>
              <a:ahLst/>
              <a:cxnLst/>
              <a:rect l="l" t="t" r="r" b="b"/>
              <a:pathLst>
                <a:path w="8298" h="10758" extrusionOk="0">
                  <a:moveTo>
                    <a:pt x="7324" y="1"/>
                  </a:moveTo>
                  <a:lnTo>
                    <a:pt x="231" y="309"/>
                  </a:lnTo>
                  <a:lnTo>
                    <a:pt x="1" y="10758"/>
                  </a:lnTo>
                  <a:lnTo>
                    <a:pt x="1" y="10758"/>
                  </a:lnTo>
                  <a:lnTo>
                    <a:pt x="8297" y="10579"/>
                  </a:lnTo>
                  <a:lnTo>
                    <a:pt x="73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4"/>
            <p:cNvSpPr/>
            <p:nvPr/>
          </p:nvSpPr>
          <p:spPr>
            <a:xfrm>
              <a:off x="2693525" y="2101400"/>
              <a:ext cx="152425" cy="224175"/>
            </a:xfrm>
            <a:custGeom>
              <a:avLst/>
              <a:gdLst/>
              <a:ahLst/>
              <a:cxnLst/>
              <a:rect l="l" t="t" r="r" b="b"/>
              <a:pathLst>
                <a:path w="6097" h="8967" extrusionOk="0">
                  <a:moveTo>
                    <a:pt x="4969" y="386"/>
                  </a:moveTo>
                  <a:lnTo>
                    <a:pt x="5635" y="8094"/>
                  </a:lnTo>
                  <a:lnTo>
                    <a:pt x="409" y="8582"/>
                  </a:lnTo>
                  <a:lnTo>
                    <a:pt x="409" y="820"/>
                  </a:lnTo>
                  <a:lnTo>
                    <a:pt x="4969" y="386"/>
                  </a:lnTo>
                  <a:close/>
                  <a:moveTo>
                    <a:pt x="5327" y="1"/>
                  </a:moveTo>
                  <a:lnTo>
                    <a:pt x="0" y="462"/>
                  </a:lnTo>
                  <a:lnTo>
                    <a:pt x="0" y="8967"/>
                  </a:lnTo>
                  <a:lnTo>
                    <a:pt x="6097" y="8658"/>
                  </a:lnTo>
                  <a:lnTo>
                    <a:pt x="5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a:off x="2594275" y="2022050"/>
              <a:ext cx="48675" cy="262500"/>
            </a:xfrm>
            <a:custGeom>
              <a:avLst/>
              <a:gdLst/>
              <a:ahLst/>
              <a:cxnLst/>
              <a:rect l="l" t="t" r="r" b="b"/>
              <a:pathLst>
                <a:path w="1947" h="10500" extrusionOk="0">
                  <a:moveTo>
                    <a:pt x="154" y="0"/>
                  </a:moveTo>
                  <a:lnTo>
                    <a:pt x="0" y="10500"/>
                  </a:lnTo>
                  <a:lnTo>
                    <a:pt x="641" y="10474"/>
                  </a:lnTo>
                  <a:lnTo>
                    <a:pt x="1946" y="4558"/>
                  </a:lnTo>
                  <a:lnTo>
                    <a:pt x="871" y="26"/>
                  </a:lnTo>
                  <a:lnTo>
                    <a:pt x="1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4"/>
            <p:cNvSpPr/>
            <p:nvPr/>
          </p:nvSpPr>
          <p:spPr>
            <a:xfrm>
              <a:off x="2610275" y="2014975"/>
              <a:ext cx="207500" cy="268950"/>
            </a:xfrm>
            <a:custGeom>
              <a:avLst/>
              <a:gdLst/>
              <a:ahLst/>
              <a:cxnLst/>
              <a:rect l="l" t="t" r="r" b="b"/>
              <a:pathLst>
                <a:path w="8300" h="10758" extrusionOk="0">
                  <a:moveTo>
                    <a:pt x="7326" y="0"/>
                  </a:moveTo>
                  <a:lnTo>
                    <a:pt x="231" y="309"/>
                  </a:lnTo>
                  <a:lnTo>
                    <a:pt x="1" y="10757"/>
                  </a:lnTo>
                  <a:lnTo>
                    <a:pt x="8299" y="10553"/>
                  </a:lnTo>
                  <a:lnTo>
                    <a:pt x="7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4"/>
            <p:cNvSpPr/>
            <p:nvPr/>
          </p:nvSpPr>
          <p:spPr>
            <a:xfrm>
              <a:off x="2768425" y="2235250"/>
              <a:ext cx="55050" cy="48675"/>
            </a:xfrm>
            <a:custGeom>
              <a:avLst/>
              <a:gdLst/>
              <a:ahLst/>
              <a:cxnLst/>
              <a:rect l="l" t="t" r="r" b="b"/>
              <a:pathLst>
                <a:path w="2202" h="1947" extrusionOk="0">
                  <a:moveTo>
                    <a:pt x="1997" y="0"/>
                  </a:moveTo>
                  <a:lnTo>
                    <a:pt x="0" y="1946"/>
                  </a:lnTo>
                  <a:lnTo>
                    <a:pt x="2202" y="1946"/>
                  </a:lnTo>
                  <a:lnTo>
                    <a:pt x="19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a:off x="2750525" y="2014975"/>
              <a:ext cx="49300" cy="41650"/>
            </a:xfrm>
            <a:custGeom>
              <a:avLst/>
              <a:gdLst/>
              <a:ahLst/>
              <a:cxnLst/>
              <a:rect l="l" t="t" r="r" b="b"/>
              <a:pathLst>
                <a:path w="1972" h="1666" extrusionOk="0">
                  <a:moveTo>
                    <a:pt x="0" y="0"/>
                  </a:moveTo>
                  <a:lnTo>
                    <a:pt x="1972" y="1665"/>
                  </a:lnTo>
                  <a:lnTo>
                    <a:pt x="18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54"/>
          <p:cNvSpPr txBox="1">
            <a:spLocks noGrp="1"/>
          </p:cNvSpPr>
          <p:nvPr>
            <p:ph type="subTitle" idx="1"/>
          </p:nvPr>
        </p:nvSpPr>
        <p:spPr>
          <a:xfrm rot="146573">
            <a:off x="930361" y="1564885"/>
            <a:ext cx="351920" cy="4732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5500" b="0">
                <a:solidFill>
                  <a:schemeClr val="accent2"/>
                </a:solidFill>
              </a:rPr>
              <a:t>1</a:t>
            </a:r>
            <a:endParaRPr sz="5500" b="0">
              <a:solidFill>
                <a:schemeClr val="accent2"/>
              </a:solidFill>
            </a:endParaRPr>
          </a:p>
        </p:txBody>
      </p:sp>
      <p:sp>
        <p:nvSpPr>
          <p:cNvPr id="559" name="Google Shape;559;p54"/>
          <p:cNvSpPr txBox="1">
            <a:spLocks noGrp="1"/>
          </p:cNvSpPr>
          <p:nvPr>
            <p:ph type="subTitle" idx="1"/>
          </p:nvPr>
        </p:nvSpPr>
        <p:spPr>
          <a:xfrm rot="147373">
            <a:off x="5032807" y="1520531"/>
            <a:ext cx="448012" cy="5756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5500" b="0">
                <a:solidFill>
                  <a:schemeClr val="accent1"/>
                </a:solidFill>
              </a:rPr>
              <a:t>2</a:t>
            </a:r>
            <a:endParaRPr sz="5500" b="0">
              <a:solidFill>
                <a:schemeClr val="accent1"/>
              </a:solidFill>
            </a:endParaRPr>
          </a:p>
        </p:txBody>
      </p:sp>
      <p:pic>
        <p:nvPicPr>
          <p:cNvPr id="560" name="Google Shape;560;p54"/>
          <p:cNvPicPr preferRelativeResize="0"/>
          <p:nvPr/>
        </p:nvPicPr>
        <p:blipFill>
          <a:blip r:embed="rId3">
            <a:alphaModFix/>
          </a:blip>
          <a:stretch>
            <a:fillRect/>
          </a:stretch>
        </p:blipFill>
        <p:spPr>
          <a:xfrm>
            <a:off x="2009950" y="3112300"/>
            <a:ext cx="1083997" cy="487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Implementation Code - Part 1</a:t>
            </a:r>
            <a:endParaRPr/>
          </a:p>
        </p:txBody>
      </p:sp>
      <p:pic>
        <p:nvPicPr>
          <p:cNvPr id="566" name="Google Shape;566;p55"/>
          <p:cNvPicPr preferRelativeResize="0"/>
          <p:nvPr/>
        </p:nvPicPr>
        <p:blipFill>
          <a:blip r:embed="rId3">
            <a:alphaModFix/>
          </a:blip>
          <a:stretch>
            <a:fillRect/>
          </a:stretch>
        </p:blipFill>
        <p:spPr>
          <a:xfrm>
            <a:off x="1301625" y="1399311"/>
            <a:ext cx="3024970" cy="774388"/>
          </a:xfrm>
          <a:prstGeom prst="rect">
            <a:avLst/>
          </a:prstGeom>
          <a:noFill/>
          <a:ln>
            <a:noFill/>
          </a:ln>
        </p:spPr>
      </p:pic>
      <p:sp>
        <p:nvSpPr>
          <p:cNvPr id="567" name="Google Shape;567;p55"/>
          <p:cNvSpPr txBox="1">
            <a:spLocks noGrp="1"/>
          </p:cNvSpPr>
          <p:nvPr>
            <p:ph type="subTitle" idx="1"/>
          </p:nvPr>
        </p:nvSpPr>
        <p:spPr>
          <a:xfrm>
            <a:off x="5285725" y="1399300"/>
            <a:ext cx="3255900" cy="30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pt-BR"/>
              <a:t>Import relevant libraries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pt-BR"/>
              <a:t>Read in data from csv files and store them in the X and Y arrays</a:t>
            </a:r>
            <a:endParaRPr/>
          </a:p>
          <a:p>
            <a:pPr marL="719999" lvl="1" indent="-178899" algn="l" rtl="0">
              <a:spcBef>
                <a:spcPts val="0"/>
              </a:spcBef>
              <a:spcAft>
                <a:spcPts val="0"/>
              </a:spcAft>
              <a:buSzPts val="1400"/>
              <a:buAutoNum type="alphaLcPeriod"/>
            </a:pPr>
            <a:r>
              <a:rPr lang="pt-BR"/>
              <a:t>Y: Dependent variable</a:t>
            </a:r>
            <a:endParaRPr/>
          </a:p>
          <a:p>
            <a:pPr marL="719999" lvl="1" indent="-178899" algn="l" rtl="0">
              <a:spcBef>
                <a:spcPts val="0"/>
              </a:spcBef>
              <a:spcAft>
                <a:spcPts val="0"/>
              </a:spcAft>
              <a:buSzPts val="1400"/>
              <a:buAutoNum type="alphaLcPeriod"/>
            </a:pPr>
            <a:r>
              <a:rPr lang="pt-BR"/>
              <a:t>X: Independent variables</a:t>
            </a:r>
            <a:endParaRPr/>
          </a:p>
          <a:p>
            <a:pPr marL="0" lvl="0" indent="0" algn="l" rtl="0">
              <a:spcBef>
                <a:spcPts val="0"/>
              </a:spcBef>
              <a:spcAft>
                <a:spcPts val="0"/>
              </a:spcAft>
              <a:buNone/>
            </a:pPr>
            <a:r>
              <a:rPr lang="pt-BR"/>
              <a:t>	</a:t>
            </a:r>
            <a:endParaRPr/>
          </a:p>
        </p:txBody>
      </p:sp>
      <p:pic>
        <p:nvPicPr>
          <p:cNvPr id="568" name="Google Shape;568;p55"/>
          <p:cNvPicPr preferRelativeResize="0"/>
          <p:nvPr/>
        </p:nvPicPr>
        <p:blipFill>
          <a:blip r:embed="rId4">
            <a:alphaModFix/>
          </a:blip>
          <a:stretch>
            <a:fillRect/>
          </a:stretch>
        </p:blipFill>
        <p:spPr>
          <a:xfrm>
            <a:off x="441126" y="2460300"/>
            <a:ext cx="4745975" cy="2466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Implementation Code - Part 2</a:t>
            </a:r>
            <a:endParaRPr/>
          </a:p>
        </p:txBody>
      </p:sp>
      <p:sp>
        <p:nvSpPr>
          <p:cNvPr id="574" name="Google Shape;574;p56"/>
          <p:cNvSpPr txBox="1">
            <a:spLocks noGrp="1"/>
          </p:cNvSpPr>
          <p:nvPr>
            <p:ph type="subTitle" idx="1"/>
          </p:nvPr>
        </p:nvSpPr>
        <p:spPr>
          <a:xfrm>
            <a:off x="1168850" y="3686438"/>
            <a:ext cx="6806400" cy="10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t>3. Linear Algebra operations using Numpy </a:t>
            </a:r>
            <a:endParaRPr sz="1800"/>
          </a:p>
        </p:txBody>
      </p:sp>
      <p:pic>
        <p:nvPicPr>
          <p:cNvPr id="575" name="Google Shape;575;p56"/>
          <p:cNvPicPr preferRelativeResize="0"/>
          <p:nvPr/>
        </p:nvPicPr>
        <p:blipFill>
          <a:blip r:embed="rId3">
            <a:alphaModFix/>
          </a:blip>
          <a:stretch>
            <a:fillRect/>
          </a:stretch>
        </p:blipFill>
        <p:spPr>
          <a:xfrm>
            <a:off x="458426" y="1429312"/>
            <a:ext cx="8227250" cy="2160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9"/>
          <p:cNvSpPr/>
          <p:nvPr/>
        </p:nvSpPr>
        <p:spPr>
          <a:xfrm rot="10800000" flipH="1">
            <a:off x="3717950" y="-1187528"/>
            <a:ext cx="1763993" cy="3164378"/>
          </a:xfrm>
          <a:custGeom>
            <a:avLst/>
            <a:gdLst/>
            <a:ahLst/>
            <a:cxnLst/>
            <a:rect l="l" t="t" r="r" b="b"/>
            <a:pathLst>
              <a:path w="15594" h="28851" extrusionOk="0">
                <a:moveTo>
                  <a:pt x="13821" y="0"/>
                </a:moveTo>
                <a:lnTo>
                  <a:pt x="1028" y="514"/>
                </a:lnTo>
                <a:cubicBezTo>
                  <a:pt x="465" y="531"/>
                  <a:pt x="1" y="978"/>
                  <a:pt x="1" y="1558"/>
                </a:cubicBezTo>
                <a:cubicBezTo>
                  <a:pt x="17" y="7524"/>
                  <a:pt x="183" y="13506"/>
                  <a:pt x="481" y="19471"/>
                </a:cubicBezTo>
                <a:cubicBezTo>
                  <a:pt x="299" y="19670"/>
                  <a:pt x="233" y="19919"/>
                  <a:pt x="249" y="20184"/>
                </a:cubicBezTo>
                <a:cubicBezTo>
                  <a:pt x="481" y="22719"/>
                  <a:pt x="481" y="25271"/>
                  <a:pt x="282" y="27806"/>
                </a:cubicBezTo>
                <a:cubicBezTo>
                  <a:pt x="233" y="28370"/>
                  <a:pt x="796" y="28850"/>
                  <a:pt x="1326" y="28850"/>
                </a:cubicBezTo>
                <a:cubicBezTo>
                  <a:pt x="5850" y="28801"/>
                  <a:pt x="10374" y="28337"/>
                  <a:pt x="14832" y="27475"/>
                </a:cubicBezTo>
                <a:cubicBezTo>
                  <a:pt x="15279" y="27359"/>
                  <a:pt x="15594" y="26945"/>
                  <a:pt x="15594" y="26481"/>
                </a:cubicBezTo>
                <a:cubicBezTo>
                  <a:pt x="15097" y="17996"/>
                  <a:pt x="14848" y="9512"/>
                  <a:pt x="14865" y="1044"/>
                </a:cubicBezTo>
                <a:cubicBezTo>
                  <a:pt x="14865" y="464"/>
                  <a:pt x="14401" y="0"/>
                  <a:pt x="13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txBox="1">
            <a:spLocks noGrp="1"/>
          </p:cNvSpPr>
          <p:nvPr>
            <p:ph type="title"/>
          </p:nvPr>
        </p:nvSpPr>
        <p:spPr>
          <a:xfrm>
            <a:off x="2281588" y="2249313"/>
            <a:ext cx="4595100" cy="10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6000"/>
              <a:t>Introduction</a:t>
            </a:r>
            <a:endParaRPr sz="6000"/>
          </a:p>
        </p:txBody>
      </p:sp>
      <p:sp>
        <p:nvSpPr>
          <p:cNvPr id="407" name="Google Shape;407;p39"/>
          <p:cNvSpPr txBox="1">
            <a:spLocks noGrp="1"/>
          </p:cNvSpPr>
          <p:nvPr>
            <p:ph type="title" idx="2"/>
          </p:nvPr>
        </p:nvSpPr>
        <p:spPr>
          <a:xfrm>
            <a:off x="3853288" y="730900"/>
            <a:ext cx="1451700" cy="10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Implementation Code - Part 3</a:t>
            </a:r>
            <a:endParaRPr/>
          </a:p>
        </p:txBody>
      </p:sp>
      <p:sp>
        <p:nvSpPr>
          <p:cNvPr id="581" name="Google Shape;581;p57"/>
          <p:cNvSpPr txBox="1">
            <a:spLocks noGrp="1"/>
          </p:cNvSpPr>
          <p:nvPr>
            <p:ph type="subTitle" idx="1"/>
          </p:nvPr>
        </p:nvSpPr>
        <p:spPr>
          <a:xfrm>
            <a:off x="1080025" y="3399663"/>
            <a:ext cx="6806400" cy="10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t>4. Data visualization using Pyplot</a:t>
            </a:r>
            <a:endParaRPr sz="1800"/>
          </a:p>
        </p:txBody>
      </p:sp>
      <p:pic>
        <p:nvPicPr>
          <p:cNvPr id="582" name="Google Shape;582;p57"/>
          <p:cNvPicPr preferRelativeResize="0"/>
          <p:nvPr/>
        </p:nvPicPr>
        <p:blipFill>
          <a:blip r:embed="rId3">
            <a:alphaModFix/>
          </a:blip>
          <a:stretch>
            <a:fillRect/>
          </a:stretch>
        </p:blipFill>
        <p:spPr>
          <a:xfrm>
            <a:off x="480050" y="1642775"/>
            <a:ext cx="8183900" cy="1435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Implementation Code - Part 5</a:t>
            </a:r>
            <a:endParaRPr/>
          </a:p>
        </p:txBody>
      </p:sp>
      <p:sp>
        <p:nvSpPr>
          <p:cNvPr id="588" name="Google Shape;588;p58"/>
          <p:cNvSpPr txBox="1">
            <a:spLocks noGrp="1"/>
          </p:cNvSpPr>
          <p:nvPr>
            <p:ph type="subTitle" idx="1"/>
          </p:nvPr>
        </p:nvSpPr>
        <p:spPr>
          <a:xfrm>
            <a:off x="1209175" y="3797913"/>
            <a:ext cx="6806400" cy="10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t>5. Evaluation of result</a:t>
            </a:r>
            <a:endParaRPr sz="1800"/>
          </a:p>
          <a:p>
            <a:pPr marL="0" lvl="0" indent="0" algn="ctr" rtl="0">
              <a:spcBef>
                <a:spcPts val="0"/>
              </a:spcBef>
              <a:spcAft>
                <a:spcPts val="0"/>
              </a:spcAft>
              <a:buNone/>
            </a:pPr>
            <a:endParaRPr sz="1800"/>
          </a:p>
          <a:p>
            <a:pPr marL="0" lvl="0" indent="0" algn="ctr" rtl="0">
              <a:spcBef>
                <a:spcPts val="0"/>
              </a:spcBef>
              <a:spcAft>
                <a:spcPts val="0"/>
              </a:spcAft>
              <a:buNone/>
            </a:pPr>
            <a:r>
              <a:rPr lang="pt-BR" sz="1800"/>
              <a:t>6. Redo with Single Independent Variable as comparison</a:t>
            </a:r>
            <a:endParaRPr sz="1800"/>
          </a:p>
        </p:txBody>
      </p:sp>
      <p:pic>
        <p:nvPicPr>
          <p:cNvPr id="589" name="Google Shape;589;p58"/>
          <p:cNvPicPr preferRelativeResize="0"/>
          <p:nvPr/>
        </p:nvPicPr>
        <p:blipFill>
          <a:blip r:embed="rId3">
            <a:alphaModFix/>
          </a:blip>
          <a:stretch>
            <a:fillRect/>
          </a:stretch>
        </p:blipFill>
        <p:spPr>
          <a:xfrm>
            <a:off x="110325" y="1515425"/>
            <a:ext cx="4640872" cy="2094975"/>
          </a:xfrm>
          <a:prstGeom prst="rect">
            <a:avLst/>
          </a:prstGeom>
          <a:noFill/>
          <a:ln>
            <a:noFill/>
          </a:ln>
        </p:spPr>
      </p:pic>
      <p:pic>
        <p:nvPicPr>
          <p:cNvPr id="590" name="Google Shape;590;p58"/>
          <p:cNvPicPr preferRelativeResize="0"/>
          <p:nvPr/>
        </p:nvPicPr>
        <p:blipFill>
          <a:blip r:embed="rId4">
            <a:alphaModFix/>
          </a:blip>
          <a:stretch>
            <a:fillRect/>
          </a:stretch>
        </p:blipFill>
        <p:spPr>
          <a:xfrm>
            <a:off x="4848300" y="1515425"/>
            <a:ext cx="4096349" cy="2094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3900"/>
              <a:t>Case Study 1: Factors of Happiness</a:t>
            </a:r>
            <a:endParaRPr sz="3900"/>
          </a:p>
        </p:txBody>
      </p:sp>
      <p:pic>
        <p:nvPicPr>
          <p:cNvPr id="596" name="Google Shape;596;p59"/>
          <p:cNvPicPr preferRelativeResize="0"/>
          <p:nvPr/>
        </p:nvPicPr>
        <p:blipFill>
          <a:blip r:embed="rId3">
            <a:alphaModFix/>
          </a:blip>
          <a:stretch>
            <a:fillRect/>
          </a:stretch>
        </p:blipFill>
        <p:spPr>
          <a:xfrm>
            <a:off x="1115850" y="1336400"/>
            <a:ext cx="2310575" cy="3341075"/>
          </a:xfrm>
          <a:prstGeom prst="rect">
            <a:avLst/>
          </a:prstGeom>
          <a:noFill/>
          <a:ln>
            <a:noFill/>
          </a:ln>
        </p:spPr>
      </p:pic>
      <p:sp>
        <p:nvSpPr>
          <p:cNvPr id="597" name="Google Shape;597;p59"/>
          <p:cNvSpPr txBox="1">
            <a:spLocks noGrp="1"/>
          </p:cNvSpPr>
          <p:nvPr>
            <p:ph type="subTitle" idx="1"/>
          </p:nvPr>
        </p:nvSpPr>
        <p:spPr>
          <a:xfrm>
            <a:off x="4032450" y="1291925"/>
            <a:ext cx="4189800" cy="30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t>Dependent Variable</a:t>
            </a:r>
            <a:endParaRPr/>
          </a:p>
          <a:p>
            <a:pPr marL="457200" lvl="0" indent="-317500" algn="l" rtl="0">
              <a:spcBef>
                <a:spcPts val="0"/>
              </a:spcBef>
              <a:spcAft>
                <a:spcPts val="0"/>
              </a:spcAft>
              <a:buSzPts val="1400"/>
              <a:buAutoNum type="arabicPeriod"/>
            </a:pPr>
            <a:r>
              <a:rPr lang="pt-BR"/>
              <a:t>Happiness Score of a Country</a:t>
            </a:r>
            <a:endParaRPr/>
          </a:p>
          <a:p>
            <a:pPr marL="0" lvl="0" indent="0" algn="l" rtl="0">
              <a:spcBef>
                <a:spcPts val="0"/>
              </a:spcBef>
              <a:spcAft>
                <a:spcPts val="0"/>
              </a:spcAft>
              <a:buNone/>
            </a:pPr>
            <a:endParaRPr/>
          </a:p>
          <a:p>
            <a:pPr marL="0" lvl="0" indent="0" algn="l" rtl="0">
              <a:spcBef>
                <a:spcPts val="0"/>
              </a:spcBef>
              <a:spcAft>
                <a:spcPts val="0"/>
              </a:spcAft>
              <a:buNone/>
            </a:pPr>
            <a:r>
              <a:rPr lang="pt-BR"/>
              <a:t>Independent Variables</a:t>
            </a:r>
            <a:endParaRPr/>
          </a:p>
          <a:p>
            <a:pPr marL="457200" lvl="0" indent="-317500" algn="l" rtl="0">
              <a:lnSpc>
                <a:spcPct val="115000"/>
              </a:lnSpc>
              <a:spcBef>
                <a:spcPts val="1200"/>
              </a:spcBef>
              <a:spcAft>
                <a:spcPts val="0"/>
              </a:spcAft>
              <a:buSzPts val="1400"/>
              <a:buAutoNum type="arabicPeriod"/>
            </a:pPr>
            <a:r>
              <a:rPr lang="pt-BR"/>
              <a:t>Economy (GDP Per Capita relative to the United States in 2016) (X - Axis)</a:t>
            </a:r>
            <a:endParaRPr/>
          </a:p>
          <a:p>
            <a:pPr marL="457200" lvl="0" indent="-317500" algn="l" rtl="0">
              <a:lnSpc>
                <a:spcPct val="115000"/>
              </a:lnSpc>
              <a:spcBef>
                <a:spcPts val="0"/>
              </a:spcBef>
              <a:spcAft>
                <a:spcPts val="0"/>
              </a:spcAft>
              <a:buSzPts val="1400"/>
              <a:buAutoNum type="arabicPeriod"/>
            </a:pPr>
            <a:r>
              <a:rPr lang="pt-BR"/>
              <a:t>Family Score</a:t>
            </a:r>
            <a:endParaRPr/>
          </a:p>
          <a:p>
            <a:pPr marL="457200" lvl="0" indent="-317500" algn="l" rtl="0">
              <a:lnSpc>
                <a:spcPct val="115000"/>
              </a:lnSpc>
              <a:spcBef>
                <a:spcPts val="0"/>
              </a:spcBef>
              <a:spcAft>
                <a:spcPts val="0"/>
              </a:spcAft>
              <a:buSzPts val="1400"/>
              <a:buAutoNum type="arabicPeriod"/>
            </a:pPr>
            <a:r>
              <a:rPr lang="pt-BR"/>
              <a:t>Life Expectancy</a:t>
            </a:r>
            <a:endParaRPr/>
          </a:p>
          <a:p>
            <a:pPr marL="457200" lvl="0" indent="-317500" algn="l" rtl="0">
              <a:lnSpc>
                <a:spcPct val="115000"/>
              </a:lnSpc>
              <a:spcBef>
                <a:spcPts val="0"/>
              </a:spcBef>
              <a:spcAft>
                <a:spcPts val="0"/>
              </a:spcAft>
              <a:buSzPts val="1400"/>
              <a:buAutoNum type="arabicPeriod"/>
            </a:pPr>
            <a:r>
              <a:rPr lang="pt-BR"/>
              <a:t>Freedom</a:t>
            </a:r>
            <a:endParaRPr/>
          </a:p>
          <a:p>
            <a:pPr marL="457200" lvl="0" indent="-317500" algn="l" rtl="0">
              <a:lnSpc>
                <a:spcPct val="115000"/>
              </a:lnSpc>
              <a:spcBef>
                <a:spcPts val="0"/>
              </a:spcBef>
              <a:spcAft>
                <a:spcPts val="0"/>
              </a:spcAft>
              <a:buSzPts val="1400"/>
              <a:buAutoNum type="arabicPeriod"/>
            </a:pPr>
            <a:r>
              <a:rPr lang="pt-BR"/>
              <a:t>Government Trust</a:t>
            </a:r>
            <a:endParaRPr/>
          </a:p>
          <a:p>
            <a:pPr marL="457200" lvl="0" indent="-317500" algn="l" rtl="0">
              <a:lnSpc>
                <a:spcPct val="115000"/>
              </a:lnSpc>
              <a:spcBef>
                <a:spcPts val="0"/>
              </a:spcBef>
              <a:spcAft>
                <a:spcPts val="0"/>
              </a:spcAft>
              <a:buSzPts val="1400"/>
              <a:buAutoNum type="arabicPeriod"/>
            </a:pPr>
            <a:r>
              <a:rPr lang="pt-BR"/>
              <a:t>Community Generosity</a:t>
            </a:r>
            <a:endParaRPr/>
          </a:p>
          <a:p>
            <a:pPr marL="457200" lvl="0" indent="-317500" algn="l" rtl="0">
              <a:lnSpc>
                <a:spcPct val="115000"/>
              </a:lnSpc>
              <a:spcBef>
                <a:spcPts val="0"/>
              </a:spcBef>
              <a:spcAft>
                <a:spcPts val="0"/>
              </a:spcAft>
              <a:buSzPts val="1400"/>
              <a:buAutoNum type="arabicPeriod"/>
            </a:pPr>
            <a:r>
              <a:rPr lang="pt-BR"/>
              <a:t>Dystopia Residual</a:t>
            </a:r>
            <a:endParaRPr/>
          </a:p>
          <a:p>
            <a:pPr marL="0" lvl="0" indent="0" algn="l" rtl="0">
              <a:lnSpc>
                <a:spcPct val="115000"/>
              </a:lnSpc>
              <a:spcBef>
                <a:spcPts val="1200"/>
              </a:spcBef>
              <a:spcAft>
                <a:spcPts val="1200"/>
              </a:spcAft>
              <a:buNone/>
            </a:pPr>
            <a:r>
              <a:rPr lang="pt-BR"/>
              <a:t>Data taken from World Happiness Report 2016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60"/>
          <p:cNvPicPr preferRelativeResize="0"/>
          <p:nvPr/>
        </p:nvPicPr>
        <p:blipFill>
          <a:blip r:embed="rId3">
            <a:alphaModFix/>
          </a:blip>
          <a:stretch>
            <a:fillRect/>
          </a:stretch>
        </p:blipFill>
        <p:spPr>
          <a:xfrm>
            <a:off x="1058149" y="926702"/>
            <a:ext cx="2965524" cy="2511197"/>
          </a:xfrm>
          <a:prstGeom prst="rect">
            <a:avLst/>
          </a:prstGeom>
          <a:noFill/>
          <a:ln>
            <a:noFill/>
          </a:ln>
        </p:spPr>
      </p:pic>
      <p:pic>
        <p:nvPicPr>
          <p:cNvPr id="603" name="Google Shape;603;p60"/>
          <p:cNvPicPr preferRelativeResize="0"/>
          <p:nvPr/>
        </p:nvPicPr>
        <p:blipFill>
          <a:blip r:embed="rId4">
            <a:alphaModFix/>
          </a:blip>
          <a:stretch>
            <a:fillRect/>
          </a:stretch>
        </p:blipFill>
        <p:spPr>
          <a:xfrm>
            <a:off x="5360950" y="929688"/>
            <a:ext cx="2965525" cy="2505216"/>
          </a:xfrm>
          <a:prstGeom prst="rect">
            <a:avLst/>
          </a:prstGeom>
          <a:noFill/>
          <a:ln>
            <a:noFill/>
          </a:ln>
        </p:spPr>
      </p:pic>
      <p:sp>
        <p:nvSpPr>
          <p:cNvPr id="604" name="Google Shape;604;p60"/>
          <p:cNvSpPr txBox="1">
            <a:spLocks noGrp="1"/>
          </p:cNvSpPr>
          <p:nvPr>
            <p:ph type="subTitle" idx="1"/>
          </p:nvPr>
        </p:nvSpPr>
        <p:spPr>
          <a:xfrm>
            <a:off x="665313" y="576375"/>
            <a:ext cx="3751200" cy="29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t>Multiple Independent Variables</a:t>
            </a:r>
            <a:endParaRPr sz="1800"/>
          </a:p>
        </p:txBody>
      </p:sp>
      <p:sp>
        <p:nvSpPr>
          <p:cNvPr id="605" name="Google Shape;605;p60"/>
          <p:cNvSpPr txBox="1">
            <a:spLocks noGrp="1"/>
          </p:cNvSpPr>
          <p:nvPr>
            <p:ph type="subTitle" idx="2"/>
          </p:nvPr>
        </p:nvSpPr>
        <p:spPr>
          <a:xfrm>
            <a:off x="5278313" y="576375"/>
            <a:ext cx="3130800" cy="29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t>Single Independent Variable</a:t>
            </a:r>
            <a:endParaRPr sz="1800"/>
          </a:p>
        </p:txBody>
      </p:sp>
      <p:graphicFrame>
        <p:nvGraphicFramePr>
          <p:cNvPr id="606" name="Google Shape;606;p60"/>
          <p:cNvGraphicFramePr/>
          <p:nvPr/>
        </p:nvGraphicFramePr>
        <p:xfrm>
          <a:off x="1217638" y="3695038"/>
          <a:ext cx="2646525" cy="1280040"/>
        </p:xfrm>
        <a:graphic>
          <a:graphicData uri="http://schemas.openxmlformats.org/drawingml/2006/table">
            <a:tbl>
              <a:tblPr>
                <a:noFill/>
                <a:tableStyleId>{08CE3A40-C96E-490E-BC26-669818101534}</a:tableStyleId>
              </a:tblPr>
              <a:tblGrid>
                <a:gridCol w="525625">
                  <a:extLst>
                    <a:ext uri="{9D8B030D-6E8A-4147-A177-3AD203B41FA5}">
                      <a16:colId xmlns:a16="http://schemas.microsoft.com/office/drawing/2014/main" val="20000"/>
                    </a:ext>
                  </a:extLst>
                </a:gridCol>
                <a:gridCol w="2120900">
                  <a:extLst>
                    <a:ext uri="{9D8B030D-6E8A-4147-A177-3AD203B41FA5}">
                      <a16:colId xmlns:a16="http://schemas.microsoft.com/office/drawing/2014/main" val="20001"/>
                    </a:ext>
                  </a:extLst>
                </a:gridCol>
              </a:tblGrid>
              <a:tr h="260275">
                <a:tc>
                  <a:txBody>
                    <a:bodyPr/>
                    <a:lstStyle/>
                    <a:p>
                      <a:pPr marL="0" lvl="0" indent="0" algn="ctr" rtl="0">
                        <a:spcBef>
                          <a:spcPts val="0"/>
                        </a:spcBef>
                        <a:spcAft>
                          <a:spcPts val="0"/>
                        </a:spcAft>
                        <a:buNone/>
                      </a:pPr>
                      <a:r>
                        <a:rPr lang="pt-BR" sz="900"/>
                        <a:t>MPE</a:t>
                      </a:r>
                      <a:endParaRPr sz="900"/>
                    </a:p>
                  </a:txBody>
                  <a:tcPr marL="91425" marR="91425" marT="91425" marB="91425"/>
                </a:tc>
                <a:tc>
                  <a:txBody>
                    <a:bodyPr/>
                    <a:lstStyle/>
                    <a:p>
                      <a:pPr marL="0" lvl="0" indent="0" algn="ctr" rtl="0">
                        <a:spcBef>
                          <a:spcPts val="0"/>
                        </a:spcBef>
                        <a:spcAft>
                          <a:spcPts val="0"/>
                        </a:spcAft>
                        <a:buNone/>
                      </a:pPr>
                      <a:r>
                        <a:rPr lang="pt-BR" sz="900"/>
                        <a:t>0.004932398663796852%</a:t>
                      </a:r>
                      <a:endParaRPr sz="900"/>
                    </a:p>
                  </a:txBody>
                  <a:tcPr marL="91425" marR="91425" marT="91425" marB="91425"/>
                </a:tc>
                <a:extLst>
                  <a:ext uri="{0D108BD9-81ED-4DB2-BD59-A6C34878D82A}">
                    <a16:rowId xmlns:a16="http://schemas.microsoft.com/office/drawing/2014/main" val="10000"/>
                  </a:ext>
                </a:extLst>
              </a:tr>
              <a:tr h="260275">
                <a:tc>
                  <a:txBody>
                    <a:bodyPr/>
                    <a:lstStyle/>
                    <a:p>
                      <a:pPr marL="0" lvl="0" indent="0" algn="ctr" rtl="0">
                        <a:spcBef>
                          <a:spcPts val="0"/>
                        </a:spcBef>
                        <a:spcAft>
                          <a:spcPts val="0"/>
                        </a:spcAft>
                        <a:buNone/>
                      </a:pPr>
                      <a:r>
                        <a:rPr lang="pt-BR" sz="900"/>
                        <a:t>MAE</a:t>
                      </a:r>
                      <a:endParaRPr sz="900"/>
                    </a:p>
                  </a:txBody>
                  <a:tcPr marL="91425" marR="91425" marT="91425" marB="91425"/>
                </a:tc>
                <a:tc>
                  <a:txBody>
                    <a:bodyPr/>
                    <a:lstStyle/>
                    <a:p>
                      <a:pPr marL="0" lvl="0" indent="0" algn="ctr" rtl="0">
                        <a:spcBef>
                          <a:spcPts val="0"/>
                        </a:spcBef>
                        <a:spcAft>
                          <a:spcPts val="0"/>
                        </a:spcAft>
                        <a:buNone/>
                      </a:pPr>
                      <a:r>
                        <a:rPr lang="pt-BR" sz="900"/>
                        <a:t>0.0002529862543912165</a:t>
                      </a:r>
                      <a:endParaRPr sz="900"/>
                    </a:p>
                  </a:txBody>
                  <a:tcPr marL="91425" marR="91425" marT="91425" marB="91425"/>
                </a:tc>
                <a:extLst>
                  <a:ext uri="{0D108BD9-81ED-4DB2-BD59-A6C34878D82A}">
                    <a16:rowId xmlns:a16="http://schemas.microsoft.com/office/drawing/2014/main" val="10001"/>
                  </a:ext>
                </a:extLst>
              </a:tr>
              <a:tr h="260275">
                <a:tc>
                  <a:txBody>
                    <a:bodyPr/>
                    <a:lstStyle/>
                    <a:p>
                      <a:pPr marL="0" lvl="0" indent="0" algn="ctr" rtl="0">
                        <a:spcBef>
                          <a:spcPts val="0"/>
                        </a:spcBef>
                        <a:spcAft>
                          <a:spcPts val="0"/>
                        </a:spcAft>
                        <a:buNone/>
                      </a:pPr>
                      <a:r>
                        <a:rPr lang="pt-BR" sz="900"/>
                        <a:t>MSE</a:t>
                      </a:r>
                      <a:endParaRPr sz="900"/>
                    </a:p>
                  </a:txBody>
                  <a:tcPr marL="91425" marR="91425" marT="91425" marB="91425"/>
                </a:tc>
                <a:tc>
                  <a:txBody>
                    <a:bodyPr/>
                    <a:lstStyle/>
                    <a:p>
                      <a:pPr marL="0" lvl="0" indent="0" algn="ctr" rtl="0">
                        <a:spcBef>
                          <a:spcPts val="0"/>
                        </a:spcBef>
                        <a:spcAft>
                          <a:spcPts val="0"/>
                        </a:spcAft>
                        <a:buNone/>
                      </a:pPr>
                      <a:r>
                        <a:rPr lang="pt-BR" sz="900"/>
                        <a:t>8.658191814554322e-08</a:t>
                      </a:r>
                      <a:endParaRPr sz="900"/>
                    </a:p>
                  </a:txBody>
                  <a:tcPr marL="91425" marR="91425" marT="91425" marB="91425"/>
                </a:tc>
                <a:extLst>
                  <a:ext uri="{0D108BD9-81ED-4DB2-BD59-A6C34878D82A}">
                    <a16:rowId xmlns:a16="http://schemas.microsoft.com/office/drawing/2014/main" val="10002"/>
                  </a:ext>
                </a:extLst>
              </a:tr>
              <a:tr h="260275">
                <a:tc>
                  <a:txBody>
                    <a:bodyPr/>
                    <a:lstStyle/>
                    <a:p>
                      <a:pPr marL="0" lvl="0" indent="0" algn="ctr" rtl="0">
                        <a:spcBef>
                          <a:spcPts val="0"/>
                        </a:spcBef>
                        <a:spcAft>
                          <a:spcPts val="0"/>
                        </a:spcAft>
                        <a:buNone/>
                      </a:pPr>
                      <a:r>
                        <a:rPr lang="pt-BR" sz="900"/>
                        <a:t>RMSE</a:t>
                      </a:r>
                      <a:endParaRPr sz="900"/>
                    </a:p>
                  </a:txBody>
                  <a:tcPr marL="91425" marR="91425" marT="91425" marB="91425"/>
                </a:tc>
                <a:tc>
                  <a:txBody>
                    <a:bodyPr/>
                    <a:lstStyle/>
                    <a:p>
                      <a:pPr marL="0" lvl="0" indent="0" algn="ctr" rtl="0">
                        <a:spcBef>
                          <a:spcPts val="0"/>
                        </a:spcBef>
                        <a:spcAft>
                          <a:spcPts val="0"/>
                        </a:spcAft>
                        <a:buNone/>
                      </a:pPr>
                      <a:r>
                        <a:rPr lang="pt-BR" sz="900"/>
                        <a:t>0.0002942480554660357</a:t>
                      </a:r>
                      <a:endParaRPr sz="9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607" name="Google Shape;607;p60"/>
          <p:cNvGraphicFramePr/>
          <p:nvPr/>
        </p:nvGraphicFramePr>
        <p:xfrm>
          <a:off x="5520450" y="3695050"/>
          <a:ext cx="2646525" cy="1280040"/>
        </p:xfrm>
        <a:graphic>
          <a:graphicData uri="http://schemas.openxmlformats.org/drawingml/2006/table">
            <a:tbl>
              <a:tblPr>
                <a:noFill/>
                <a:tableStyleId>{08CE3A40-C96E-490E-BC26-669818101534}</a:tableStyleId>
              </a:tblPr>
              <a:tblGrid>
                <a:gridCol w="525625">
                  <a:extLst>
                    <a:ext uri="{9D8B030D-6E8A-4147-A177-3AD203B41FA5}">
                      <a16:colId xmlns:a16="http://schemas.microsoft.com/office/drawing/2014/main" val="20000"/>
                    </a:ext>
                  </a:extLst>
                </a:gridCol>
                <a:gridCol w="2120900">
                  <a:extLst>
                    <a:ext uri="{9D8B030D-6E8A-4147-A177-3AD203B41FA5}">
                      <a16:colId xmlns:a16="http://schemas.microsoft.com/office/drawing/2014/main" val="20001"/>
                    </a:ext>
                  </a:extLst>
                </a:gridCol>
              </a:tblGrid>
              <a:tr h="260275">
                <a:tc>
                  <a:txBody>
                    <a:bodyPr/>
                    <a:lstStyle/>
                    <a:p>
                      <a:pPr marL="0" lvl="0" indent="0" algn="ctr" rtl="0">
                        <a:spcBef>
                          <a:spcPts val="0"/>
                        </a:spcBef>
                        <a:spcAft>
                          <a:spcPts val="0"/>
                        </a:spcAft>
                        <a:buNone/>
                      </a:pPr>
                      <a:r>
                        <a:rPr lang="pt-BR" sz="900"/>
                        <a:t>MPE</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BR" sz="900"/>
                        <a:t>23.895749714721507%</a:t>
                      </a:r>
                      <a:endParaRPr sz="9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0"/>
                  </a:ext>
                </a:extLst>
              </a:tr>
              <a:tr h="260275">
                <a:tc>
                  <a:txBody>
                    <a:bodyPr/>
                    <a:lstStyle/>
                    <a:p>
                      <a:pPr marL="0" lvl="0" indent="0" algn="ctr" rtl="0">
                        <a:spcBef>
                          <a:spcPts val="0"/>
                        </a:spcBef>
                        <a:spcAft>
                          <a:spcPts val="0"/>
                        </a:spcAft>
                        <a:buNone/>
                      </a:pPr>
                      <a:r>
                        <a:rPr lang="pt-BR" sz="900"/>
                        <a:t>MAE</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BR" sz="900"/>
                        <a:t>1.1437203766602564</a:t>
                      </a:r>
                      <a:endParaRPr sz="9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260275">
                <a:tc>
                  <a:txBody>
                    <a:bodyPr/>
                    <a:lstStyle/>
                    <a:p>
                      <a:pPr marL="0" lvl="0" indent="0" algn="ctr" rtl="0">
                        <a:spcBef>
                          <a:spcPts val="0"/>
                        </a:spcBef>
                        <a:spcAft>
                          <a:spcPts val="0"/>
                        </a:spcAft>
                        <a:buNone/>
                      </a:pPr>
                      <a:r>
                        <a:rPr lang="pt-BR" sz="900"/>
                        <a:t>MSE</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BR" sz="900"/>
                        <a:t>2.1893494579509056</a:t>
                      </a:r>
                      <a:endParaRPr sz="9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260275">
                <a:tc>
                  <a:txBody>
                    <a:bodyPr/>
                    <a:lstStyle/>
                    <a:p>
                      <a:pPr marL="0" lvl="0" indent="0" algn="ctr" rtl="0">
                        <a:spcBef>
                          <a:spcPts val="0"/>
                        </a:spcBef>
                        <a:spcAft>
                          <a:spcPts val="0"/>
                        </a:spcAft>
                        <a:buNone/>
                      </a:pPr>
                      <a:r>
                        <a:rPr lang="pt-BR" sz="900"/>
                        <a:t>RMSE</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pt-BR" sz="900"/>
                        <a:t>1.4796450445802554</a:t>
                      </a:r>
                      <a:endParaRPr sz="9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608" name="Google Shape;608;p60"/>
          <p:cNvSpPr txBox="1">
            <a:spLocks noGrp="1"/>
          </p:cNvSpPr>
          <p:nvPr>
            <p:ph type="title"/>
          </p:nvPr>
        </p:nvSpPr>
        <p:spPr>
          <a:xfrm>
            <a:off x="2913600" y="39550"/>
            <a:ext cx="331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400"/>
              <a:t>Key Insights</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1"/>
          <p:cNvSpPr txBox="1">
            <a:spLocks noGrp="1"/>
          </p:cNvSpPr>
          <p:nvPr>
            <p:ph type="title"/>
          </p:nvPr>
        </p:nvSpPr>
        <p:spPr>
          <a:xfrm>
            <a:off x="2913600" y="39550"/>
            <a:ext cx="331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400"/>
              <a:t>Key Insights</a:t>
            </a:r>
            <a:endParaRPr sz="2400"/>
          </a:p>
        </p:txBody>
      </p:sp>
      <p:graphicFrame>
        <p:nvGraphicFramePr>
          <p:cNvPr id="614" name="Google Shape;614;p61"/>
          <p:cNvGraphicFramePr/>
          <p:nvPr/>
        </p:nvGraphicFramePr>
        <p:xfrm>
          <a:off x="1211288" y="3386700"/>
          <a:ext cx="6721425" cy="975300"/>
        </p:xfrm>
        <a:graphic>
          <a:graphicData uri="http://schemas.openxmlformats.org/drawingml/2006/table">
            <a:tbl>
              <a:tblPr>
                <a:noFill/>
                <a:tableStyleId>{08CE3A40-C96E-490E-BC26-669818101534}</a:tableStyleId>
              </a:tblPr>
              <a:tblGrid>
                <a:gridCol w="978125">
                  <a:extLst>
                    <a:ext uri="{9D8B030D-6E8A-4147-A177-3AD203B41FA5}">
                      <a16:colId xmlns:a16="http://schemas.microsoft.com/office/drawing/2014/main" val="20000"/>
                    </a:ext>
                  </a:extLst>
                </a:gridCol>
                <a:gridCol w="2871650">
                  <a:extLst>
                    <a:ext uri="{9D8B030D-6E8A-4147-A177-3AD203B41FA5}">
                      <a16:colId xmlns:a16="http://schemas.microsoft.com/office/drawing/2014/main" val="20001"/>
                    </a:ext>
                  </a:extLst>
                </a:gridCol>
                <a:gridCol w="2871650">
                  <a:extLst>
                    <a:ext uri="{9D8B030D-6E8A-4147-A177-3AD203B41FA5}">
                      <a16:colId xmlns:a16="http://schemas.microsoft.com/office/drawing/2014/main" val="20002"/>
                    </a:ext>
                  </a:extLst>
                </a:gridCol>
              </a:tblGrid>
              <a:tr h="304775">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r>
                        <a:rPr lang="pt-BR" sz="1000"/>
                        <a:t>Multiple Independent Variables</a:t>
                      </a:r>
                      <a:endParaRPr sz="1000"/>
                    </a:p>
                  </a:txBody>
                  <a:tcPr marL="91425" marR="91425" marT="91425" marB="91425"/>
                </a:tc>
                <a:tc>
                  <a:txBody>
                    <a:bodyPr/>
                    <a:lstStyle/>
                    <a:p>
                      <a:pPr marL="0" lvl="0" indent="0" algn="ctr" rtl="0">
                        <a:spcBef>
                          <a:spcPts val="0"/>
                        </a:spcBef>
                        <a:spcAft>
                          <a:spcPts val="0"/>
                        </a:spcAft>
                        <a:buNone/>
                      </a:pPr>
                      <a:r>
                        <a:rPr lang="pt-BR" sz="1000"/>
                        <a:t>Single Independent Variable</a:t>
                      </a:r>
                      <a:endParaRPr sz="1000"/>
                    </a:p>
                  </a:txBody>
                  <a:tcPr marL="91425" marR="91425" marT="91425" marB="91425"/>
                </a:tc>
                <a:extLst>
                  <a:ext uri="{0D108BD9-81ED-4DB2-BD59-A6C34878D82A}">
                    <a16:rowId xmlns:a16="http://schemas.microsoft.com/office/drawing/2014/main" val="10000"/>
                  </a:ext>
                </a:extLst>
              </a:tr>
              <a:tr h="426700">
                <a:tc>
                  <a:txBody>
                    <a:bodyPr/>
                    <a:lstStyle/>
                    <a:p>
                      <a:pPr marL="0" lvl="0" indent="0" algn="ctr" rtl="0">
                        <a:spcBef>
                          <a:spcPts val="0"/>
                        </a:spcBef>
                        <a:spcAft>
                          <a:spcPts val="0"/>
                        </a:spcAft>
                        <a:buNone/>
                      </a:pPr>
                      <a:r>
                        <a:rPr lang="pt-BR" sz="1000"/>
                        <a:t>Adjusted R^2</a:t>
                      </a:r>
                      <a:endParaRPr sz="1000"/>
                    </a:p>
                  </a:txBody>
                  <a:tcPr marL="91425" marR="91425" marT="91425" marB="91425" anchor="ctr"/>
                </a:tc>
                <a:tc>
                  <a:txBody>
                    <a:bodyPr/>
                    <a:lstStyle/>
                    <a:p>
                      <a:pPr marL="0" lvl="0" indent="0" algn="ctr" rtl="0">
                        <a:spcBef>
                          <a:spcPts val="0"/>
                        </a:spcBef>
                        <a:spcAft>
                          <a:spcPts val="0"/>
                        </a:spcAft>
                        <a:buNone/>
                      </a:pPr>
                      <a:endParaRPr sz="1000"/>
                    </a:p>
                    <a:p>
                      <a:pPr marL="0" lvl="0" indent="0" algn="ctr" rtl="0">
                        <a:spcBef>
                          <a:spcPts val="0"/>
                        </a:spcBef>
                        <a:spcAft>
                          <a:spcPts val="0"/>
                        </a:spcAft>
                        <a:buNone/>
                      </a:pPr>
                      <a:r>
                        <a:rPr lang="pt-BR" sz="1000"/>
                        <a:t>0.99999986001332</a:t>
                      </a:r>
                      <a:endParaRPr sz="1000"/>
                    </a:p>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r>
                        <a:rPr lang="pt-BR" sz="1000"/>
                        <a:t>0.47336662131759466</a:t>
                      </a:r>
                      <a:endParaRPr sz="1000"/>
                    </a:p>
                  </a:txBody>
                  <a:tcPr marL="91425" marR="91425" marT="91425" marB="91425" anchor="ctr"/>
                </a:tc>
                <a:extLst>
                  <a:ext uri="{0D108BD9-81ED-4DB2-BD59-A6C34878D82A}">
                    <a16:rowId xmlns:a16="http://schemas.microsoft.com/office/drawing/2014/main" val="10001"/>
                  </a:ext>
                </a:extLst>
              </a:tr>
            </a:tbl>
          </a:graphicData>
        </a:graphic>
      </p:graphicFrame>
      <p:pic>
        <p:nvPicPr>
          <p:cNvPr id="615" name="Google Shape;615;p61"/>
          <p:cNvPicPr preferRelativeResize="0"/>
          <p:nvPr/>
        </p:nvPicPr>
        <p:blipFill>
          <a:blip r:embed="rId3">
            <a:alphaModFix/>
          </a:blip>
          <a:stretch>
            <a:fillRect/>
          </a:stretch>
        </p:blipFill>
        <p:spPr>
          <a:xfrm>
            <a:off x="3024200" y="888975"/>
            <a:ext cx="3095625" cy="1009650"/>
          </a:xfrm>
          <a:prstGeom prst="rect">
            <a:avLst/>
          </a:prstGeom>
          <a:noFill/>
          <a:ln>
            <a:noFill/>
          </a:ln>
        </p:spPr>
      </p:pic>
      <p:pic>
        <p:nvPicPr>
          <p:cNvPr id="616" name="Google Shape;616;p61"/>
          <p:cNvPicPr preferRelativeResize="0"/>
          <p:nvPr/>
        </p:nvPicPr>
        <p:blipFill>
          <a:blip r:embed="rId4">
            <a:alphaModFix/>
          </a:blip>
          <a:stretch>
            <a:fillRect/>
          </a:stretch>
        </p:blipFill>
        <p:spPr>
          <a:xfrm>
            <a:off x="2975987" y="1960775"/>
            <a:ext cx="3192050" cy="1221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2"/>
          <p:cNvSpPr/>
          <p:nvPr/>
        </p:nvSpPr>
        <p:spPr>
          <a:xfrm rot="10800000" flipH="1">
            <a:off x="6236241" y="-1191128"/>
            <a:ext cx="1763993" cy="3164378"/>
          </a:xfrm>
          <a:custGeom>
            <a:avLst/>
            <a:gdLst/>
            <a:ahLst/>
            <a:cxnLst/>
            <a:rect l="l" t="t" r="r" b="b"/>
            <a:pathLst>
              <a:path w="15594" h="28851" extrusionOk="0">
                <a:moveTo>
                  <a:pt x="13821" y="0"/>
                </a:moveTo>
                <a:lnTo>
                  <a:pt x="1028" y="514"/>
                </a:lnTo>
                <a:cubicBezTo>
                  <a:pt x="465" y="531"/>
                  <a:pt x="1" y="978"/>
                  <a:pt x="1" y="1558"/>
                </a:cubicBezTo>
                <a:cubicBezTo>
                  <a:pt x="17" y="7524"/>
                  <a:pt x="183" y="13506"/>
                  <a:pt x="481" y="19471"/>
                </a:cubicBezTo>
                <a:cubicBezTo>
                  <a:pt x="299" y="19670"/>
                  <a:pt x="233" y="19919"/>
                  <a:pt x="249" y="20184"/>
                </a:cubicBezTo>
                <a:cubicBezTo>
                  <a:pt x="481" y="22719"/>
                  <a:pt x="481" y="25271"/>
                  <a:pt x="282" y="27806"/>
                </a:cubicBezTo>
                <a:cubicBezTo>
                  <a:pt x="233" y="28370"/>
                  <a:pt x="796" y="28850"/>
                  <a:pt x="1326" y="28850"/>
                </a:cubicBezTo>
                <a:cubicBezTo>
                  <a:pt x="5850" y="28801"/>
                  <a:pt x="10374" y="28337"/>
                  <a:pt x="14832" y="27475"/>
                </a:cubicBezTo>
                <a:cubicBezTo>
                  <a:pt x="15279" y="27359"/>
                  <a:pt x="15594" y="26945"/>
                  <a:pt x="15594" y="26481"/>
                </a:cubicBezTo>
                <a:cubicBezTo>
                  <a:pt x="15097" y="17996"/>
                  <a:pt x="14848" y="9512"/>
                  <a:pt x="14865" y="1044"/>
                </a:cubicBezTo>
                <a:cubicBezTo>
                  <a:pt x="14865" y="464"/>
                  <a:pt x="14401" y="0"/>
                  <a:pt x="13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2"/>
          <p:cNvSpPr txBox="1">
            <a:spLocks noGrp="1"/>
          </p:cNvSpPr>
          <p:nvPr>
            <p:ph type="title"/>
          </p:nvPr>
        </p:nvSpPr>
        <p:spPr>
          <a:xfrm>
            <a:off x="3052825" y="2249325"/>
            <a:ext cx="4865100" cy="10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a:t>Discussion</a:t>
            </a:r>
            <a:endParaRPr/>
          </a:p>
        </p:txBody>
      </p:sp>
      <p:sp>
        <p:nvSpPr>
          <p:cNvPr id="623" name="Google Shape;623;p62"/>
          <p:cNvSpPr txBox="1">
            <a:spLocks noGrp="1"/>
          </p:cNvSpPr>
          <p:nvPr>
            <p:ph type="title" idx="2"/>
          </p:nvPr>
        </p:nvSpPr>
        <p:spPr>
          <a:xfrm>
            <a:off x="6117806" y="730289"/>
            <a:ext cx="1800000" cy="103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a:t>04.</a:t>
            </a:r>
            <a:endParaRPr/>
          </a:p>
        </p:txBody>
      </p:sp>
      <p:sp>
        <p:nvSpPr>
          <p:cNvPr id="624" name="Google Shape;624;p62"/>
          <p:cNvSpPr/>
          <p:nvPr/>
        </p:nvSpPr>
        <p:spPr>
          <a:xfrm rot="1402871">
            <a:off x="2911231" y="1886072"/>
            <a:ext cx="570711" cy="733821"/>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3"/>
          <p:cNvSpPr/>
          <p:nvPr/>
        </p:nvSpPr>
        <p:spPr>
          <a:xfrm rot="-5635589">
            <a:off x="5338841" y="1827056"/>
            <a:ext cx="3132144" cy="4252660"/>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3"/>
          <p:cNvSpPr/>
          <p:nvPr/>
        </p:nvSpPr>
        <p:spPr>
          <a:xfrm>
            <a:off x="5544751" y="4059625"/>
            <a:ext cx="3152818" cy="146645"/>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rgbClr val="FFB088">
              <a:alpha val="3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3"/>
          <p:cNvSpPr txBox="1">
            <a:spLocks noGrp="1"/>
          </p:cNvSpPr>
          <p:nvPr>
            <p:ph type="body" idx="1"/>
          </p:nvPr>
        </p:nvSpPr>
        <p:spPr>
          <a:xfrm>
            <a:off x="720000" y="1716300"/>
            <a:ext cx="4614000" cy="25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dk1"/>
                </a:solidFill>
              </a:rPr>
              <a:t> 2.     Householder reflections: </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pt-BR" sz="1600">
                <a:solidFill>
                  <a:schemeClr val="dk1"/>
                </a:solidFill>
              </a:rPr>
              <a:t>Numerically stable because of the mechanism for producing zeros in the R matrix</a:t>
            </a:r>
            <a:endParaRPr sz="1600">
              <a:solidFill>
                <a:schemeClr val="dk1"/>
              </a:solidFill>
            </a:endParaRPr>
          </a:p>
          <a:p>
            <a:pPr marL="457200" lvl="0" indent="-330200" algn="l" rtl="0">
              <a:spcBef>
                <a:spcPts val="0"/>
              </a:spcBef>
              <a:spcAft>
                <a:spcPts val="0"/>
              </a:spcAft>
              <a:buClr>
                <a:schemeClr val="dk1"/>
              </a:buClr>
              <a:buSzPts val="1600"/>
              <a:buChar char="-"/>
            </a:pPr>
            <a:r>
              <a:rPr lang="pt-BR" sz="1600">
                <a:solidFill>
                  <a:schemeClr val="dk1"/>
                </a:solidFill>
              </a:rPr>
              <a:t>Bandwidth heavy and not parallelizable as every reflection that produces new zero element will change the whole original matrix.  </a:t>
            </a:r>
            <a:endParaRPr sz="1600">
              <a:solidFill>
                <a:schemeClr val="dk1"/>
              </a:solidFill>
            </a:endParaRPr>
          </a:p>
        </p:txBody>
      </p:sp>
      <p:sp>
        <p:nvSpPr>
          <p:cNvPr id="632" name="Google Shape;632;p63"/>
          <p:cNvSpPr txBox="1">
            <a:spLocks noGrp="1"/>
          </p:cNvSpPr>
          <p:nvPr>
            <p:ph type="title"/>
          </p:nvPr>
        </p:nvSpPr>
        <p:spPr>
          <a:xfrm>
            <a:off x="720000" y="540000"/>
            <a:ext cx="77040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Advantages and Disadvantages of QR decomposition</a:t>
            </a:r>
            <a:endParaRPr/>
          </a:p>
        </p:txBody>
      </p:sp>
      <p:grpSp>
        <p:nvGrpSpPr>
          <p:cNvPr id="633" name="Google Shape;633;p63"/>
          <p:cNvGrpSpPr/>
          <p:nvPr/>
        </p:nvGrpSpPr>
        <p:grpSpPr>
          <a:xfrm>
            <a:off x="5762567" y="1597052"/>
            <a:ext cx="2480608" cy="2485915"/>
            <a:chOff x="4715950" y="2543150"/>
            <a:chExt cx="327175" cy="327875"/>
          </a:xfrm>
        </p:grpSpPr>
        <p:sp>
          <p:nvSpPr>
            <p:cNvPr id="634" name="Google Shape;634;p63"/>
            <p:cNvSpPr/>
            <p:nvPr/>
          </p:nvSpPr>
          <p:spPr>
            <a:xfrm>
              <a:off x="4887225" y="2616000"/>
              <a:ext cx="93300" cy="23025"/>
            </a:xfrm>
            <a:custGeom>
              <a:avLst/>
              <a:gdLst/>
              <a:ahLst/>
              <a:cxnLst/>
              <a:rect l="l" t="t" r="r" b="b"/>
              <a:pathLst>
                <a:path w="3732" h="921" extrusionOk="0">
                  <a:moveTo>
                    <a:pt x="3450" y="0"/>
                  </a:moveTo>
                  <a:lnTo>
                    <a:pt x="102" y="103"/>
                  </a:lnTo>
                  <a:lnTo>
                    <a:pt x="0" y="921"/>
                  </a:lnTo>
                  <a:lnTo>
                    <a:pt x="3732" y="921"/>
                  </a:lnTo>
                  <a:lnTo>
                    <a:pt x="34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3"/>
            <p:cNvSpPr/>
            <p:nvPr/>
          </p:nvSpPr>
          <p:spPr>
            <a:xfrm>
              <a:off x="4893600" y="2623025"/>
              <a:ext cx="15375" cy="10250"/>
            </a:xfrm>
            <a:custGeom>
              <a:avLst/>
              <a:gdLst/>
              <a:ahLst/>
              <a:cxnLst/>
              <a:rect l="l" t="t" r="r" b="b"/>
              <a:pathLst>
                <a:path w="615" h="410" extrusionOk="0">
                  <a:moveTo>
                    <a:pt x="332" y="1"/>
                  </a:moveTo>
                  <a:cubicBezTo>
                    <a:pt x="163" y="1"/>
                    <a:pt x="1" y="118"/>
                    <a:pt x="1" y="231"/>
                  </a:cubicBezTo>
                  <a:cubicBezTo>
                    <a:pt x="1" y="344"/>
                    <a:pt x="137" y="410"/>
                    <a:pt x="308" y="410"/>
                  </a:cubicBezTo>
                  <a:cubicBezTo>
                    <a:pt x="477" y="410"/>
                    <a:pt x="614" y="282"/>
                    <a:pt x="614" y="205"/>
                  </a:cubicBezTo>
                  <a:lnTo>
                    <a:pt x="613" y="205"/>
                  </a:lnTo>
                  <a:cubicBezTo>
                    <a:pt x="613" y="91"/>
                    <a:pt x="502" y="1"/>
                    <a:pt x="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3"/>
            <p:cNvSpPr/>
            <p:nvPr/>
          </p:nvSpPr>
          <p:spPr>
            <a:xfrm>
              <a:off x="4913375" y="2620475"/>
              <a:ext cx="55000" cy="5775"/>
            </a:xfrm>
            <a:custGeom>
              <a:avLst/>
              <a:gdLst/>
              <a:ahLst/>
              <a:cxnLst/>
              <a:rect l="l" t="t" r="r" b="b"/>
              <a:pathLst>
                <a:path w="2200" h="231" extrusionOk="0">
                  <a:moveTo>
                    <a:pt x="2174" y="0"/>
                  </a:moveTo>
                  <a:lnTo>
                    <a:pt x="1" y="103"/>
                  </a:lnTo>
                  <a:lnTo>
                    <a:pt x="1" y="230"/>
                  </a:lnTo>
                  <a:lnTo>
                    <a:pt x="2200" y="179"/>
                  </a:lnTo>
                  <a:lnTo>
                    <a:pt x="2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4912775" y="2627500"/>
              <a:ext cx="56250" cy="4500"/>
            </a:xfrm>
            <a:custGeom>
              <a:avLst/>
              <a:gdLst/>
              <a:ahLst/>
              <a:cxnLst/>
              <a:rect l="l" t="t" r="r" b="b"/>
              <a:pathLst>
                <a:path w="2250" h="180" extrusionOk="0">
                  <a:moveTo>
                    <a:pt x="2224" y="1"/>
                  </a:moveTo>
                  <a:lnTo>
                    <a:pt x="1" y="77"/>
                  </a:lnTo>
                  <a:lnTo>
                    <a:pt x="1" y="180"/>
                  </a:lnTo>
                  <a:lnTo>
                    <a:pt x="2249" y="128"/>
                  </a:lnTo>
                  <a:lnTo>
                    <a:pt x="22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4776625" y="2543150"/>
              <a:ext cx="97200" cy="26250"/>
            </a:xfrm>
            <a:custGeom>
              <a:avLst/>
              <a:gdLst/>
              <a:ahLst/>
              <a:cxnLst/>
              <a:rect l="l" t="t" r="r" b="b"/>
              <a:pathLst>
                <a:path w="3888" h="1050" extrusionOk="0">
                  <a:moveTo>
                    <a:pt x="3810" y="1"/>
                  </a:moveTo>
                  <a:lnTo>
                    <a:pt x="1" y="206"/>
                  </a:lnTo>
                  <a:lnTo>
                    <a:pt x="1" y="1049"/>
                  </a:lnTo>
                  <a:lnTo>
                    <a:pt x="666" y="997"/>
                  </a:lnTo>
                  <a:lnTo>
                    <a:pt x="3887" y="946"/>
                  </a:lnTo>
                  <a:lnTo>
                    <a:pt x="38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4782375" y="2551425"/>
              <a:ext cx="12175" cy="12850"/>
            </a:xfrm>
            <a:custGeom>
              <a:avLst/>
              <a:gdLst/>
              <a:ahLst/>
              <a:cxnLst/>
              <a:rect l="l" t="t" r="r" b="b"/>
              <a:pathLst>
                <a:path w="487" h="514" extrusionOk="0">
                  <a:moveTo>
                    <a:pt x="461" y="1"/>
                  </a:moveTo>
                  <a:lnTo>
                    <a:pt x="26" y="28"/>
                  </a:lnTo>
                  <a:lnTo>
                    <a:pt x="1" y="514"/>
                  </a:lnTo>
                  <a:lnTo>
                    <a:pt x="487" y="488"/>
                  </a:lnTo>
                  <a:lnTo>
                    <a:pt x="231" y="257"/>
                  </a:lnTo>
                  <a:lnTo>
                    <a:pt x="4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4853325" y="2547625"/>
              <a:ext cx="14100" cy="12175"/>
            </a:xfrm>
            <a:custGeom>
              <a:avLst/>
              <a:gdLst/>
              <a:ahLst/>
              <a:cxnLst/>
              <a:rect l="l" t="t" r="r" b="b"/>
              <a:pathLst>
                <a:path w="564" h="487" extrusionOk="0">
                  <a:moveTo>
                    <a:pt x="512" y="1"/>
                  </a:moveTo>
                  <a:lnTo>
                    <a:pt x="1" y="27"/>
                  </a:lnTo>
                  <a:lnTo>
                    <a:pt x="359" y="231"/>
                  </a:lnTo>
                  <a:lnTo>
                    <a:pt x="103" y="487"/>
                  </a:lnTo>
                  <a:lnTo>
                    <a:pt x="563" y="461"/>
                  </a:lnTo>
                  <a:lnTo>
                    <a:pt x="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3"/>
            <p:cNvSpPr/>
            <p:nvPr/>
          </p:nvSpPr>
          <p:spPr>
            <a:xfrm>
              <a:off x="4795175" y="2548875"/>
              <a:ext cx="60750" cy="13500"/>
            </a:xfrm>
            <a:custGeom>
              <a:avLst/>
              <a:gdLst/>
              <a:ahLst/>
              <a:cxnLst/>
              <a:rect l="l" t="t" r="r" b="b"/>
              <a:pathLst>
                <a:path w="2430" h="540" extrusionOk="0">
                  <a:moveTo>
                    <a:pt x="2122" y="1"/>
                  </a:moveTo>
                  <a:lnTo>
                    <a:pt x="154" y="104"/>
                  </a:lnTo>
                  <a:lnTo>
                    <a:pt x="0" y="334"/>
                  </a:lnTo>
                  <a:lnTo>
                    <a:pt x="154" y="539"/>
                  </a:lnTo>
                  <a:lnTo>
                    <a:pt x="2148" y="437"/>
                  </a:lnTo>
                  <a:lnTo>
                    <a:pt x="2429" y="232"/>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3"/>
            <p:cNvSpPr/>
            <p:nvPr/>
          </p:nvSpPr>
          <p:spPr>
            <a:xfrm>
              <a:off x="4792625" y="2561700"/>
              <a:ext cx="92025" cy="28125"/>
            </a:xfrm>
            <a:custGeom>
              <a:avLst/>
              <a:gdLst/>
              <a:ahLst/>
              <a:cxnLst/>
              <a:rect l="l" t="t" r="r" b="b"/>
              <a:pathLst>
                <a:path w="3681" h="1125" extrusionOk="0">
                  <a:moveTo>
                    <a:pt x="3578" y="0"/>
                  </a:moveTo>
                  <a:lnTo>
                    <a:pt x="26" y="255"/>
                  </a:lnTo>
                  <a:lnTo>
                    <a:pt x="0" y="1124"/>
                  </a:lnTo>
                  <a:lnTo>
                    <a:pt x="0" y="1124"/>
                  </a:lnTo>
                  <a:lnTo>
                    <a:pt x="2734" y="971"/>
                  </a:lnTo>
                  <a:lnTo>
                    <a:pt x="3680" y="919"/>
                  </a:lnTo>
                  <a:lnTo>
                    <a:pt x="3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4808600" y="2569375"/>
              <a:ext cx="57550" cy="13400"/>
            </a:xfrm>
            <a:custGeom>
              <a:avLst/>
              <a:gdLst/>
              <a:ahLst/>
              <a:cxnLst/>
              <a:rect l="l" t="t" r="r" b="b"/>
              <a:pathLst>
                <a:path w="2302" h="536" extrusionOk="0">
                  <a:moveTo>
                    <a:pt x="1969" y="0"/>
                  </a:moveTo>
                  <a:lnTo>
                    <a:pt x="358" y="101"/>
                  </a:lnTo>
                  <a:cubicBezTo>
                    <a:pt x="358" y="280"/>
                    <a:pt x="0" y="280"/>
                    <a:pt x="0" y="280"/>
                  </a:cubicBezTo>
                  <a:lnTo>
                    <a:pt x="0" y="408"/>
                  </a:lnTo>
                  <a:cubicBezTo>
                    <a:pt x="435" y="408"/>
                    <a:pt x="486" y="536"/>
                    <a:pt x="486" y="536"/>
                  </a:cubicBezTo>
                  <a:lnTo>
                    <a:pt x="1918" y="459"/>
                  </a:lnTo>
                  <a:cubicBezTo>
                    <a:pt x="1918" y="295"/>
                    <a:pt x="2163" y="279"/>
                    <a:pt x="2261" y="279"/>
                  </a:cubicBezTo>
                  <a:cubicBezTo>
                    <a:pt x="2286" y="279"/>
                    <a:pt x="2301" y="280"/>
                    <a:pt x="2301" y="280"/>
                  </a:cubicBezTo>
                  <a:lnTo>
                    <a:pt x="2301" y="152"/>
                  </a:lnTo>
                  <a:cubicBezTo>
                    <a:pt x="1943" y="152"/>
                    <a:pt x="1969" y="0"/>
                    <a:pt x="19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4864850" y="2568050"/>
              <a:ext cx="7050" cy="3875"/>
            </a:xfrm>
            <a:custGeom>
              <a:avLst/>
              <a:gdLst/>
              <a:ahLst/>
              <a:cxnLst/>
              <a:rect l="l" t="t" r="r" b="b"/>
              <a:pathLst>
                <a:path w="282" h="155" extrusionOk="0">
                  <a:moveTo>
                    <a:pt x="0" y="1"/>
                  </a:moveTo>
                  <a:lnTo>
                    <a:pt x="281" y="154"/>
                  </a:lnTo>
                  <a:lnTo>
                    <a:pt x="2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4864850" y="2575725"/>
              <a:ext cx="7675" cy="5150"/>
            </a:xfrm>
            <a:custGeom>
              <a:avLst/>
              <a:gdLst/>
              <a:ahLst/>
              <a:cxnLst/>
              <a:rect l="l" t="t" r="r" b="b"/>
              <a:pathLst>
                <a:path w="307" h="206" extrusionOk="0">
                  <a:moveTo>
                    <a:pt x="281" y="1"/>
                  </a:moveTo>
                  <a:lnTo>
                    <a:pt x="0" y="205"/>
                  </a:lnTo>
                  <a:lnTo>
                    <a:pt x="307" y="180"/>
                  </a:lnTo>
                  <a:lnTo>
                    <a:pt x="2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4874425" y="2568050"/>
              <a:ext cx="5150" cy="11525"/>
            </a:xfrm>
            <a:custGeom>
              <a:avLst/>
              <a:gdLst/>
              <a:ahLst/>
              <a:cxnLst/>
              <a:rect l="l" t="t" r="r" b="b"/>
              <a:pathLst>
                <a:path w="206" h="461" extrusionOk="0">
                  <a:moveTo>
                    <a:pt x="1" y="1"/>
                  </a:moveTo>
                  <a:lnTo>
                    <a:pt x="52" y="461"/>
                  </a:lnTo>
                  <a:lnTo>
                    <a:pt x="205" y="435"/>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3"/>
            <p:cNvSpPr/>
            <p:nvPr/>
          </p:nvSpPr>
          <p:spPr>
            <a:xfrm>
              <a:off x="4804750" y="2571900"/>
              <a:ext cx="7700" cy="3850"/>
            </a:xfrm>
            <a:custGeom>
              <a:avLst/>
              <a:gdLst/>
              <a:ahLst/>
              <a:cxnLst/>
              <a:rect l="l" t="t" r="r" b="b"/>
              <a:pathLst>
                <a:path w="308" h="154" extrusionOk="0">
                  <a:moveTo>
                    <a:pt x="1" y="0"/>
                  </a:moveTo>
                  <a:lnTo>
                    <a:pt x="1" y="154"/>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4805400" y="2580875"/>
              <a:ext cx="8325" cy="3850"/>
            </a:xfrm>
            <a:custGeom>
              <a:avLst/>
              <a:gdLst/>
              <a:ahLst/>
              <a:cxnLst/>
              <a:rect l="l" t="t" r="r" b="b"/>
              <a:pathLst>
                <a:path w="333" h="154" extrusionOk="0">
                  <a:moveTo>
                    <a:pt x="0" y="1"/>
                  </a:moveTo>
                  <a:lnTo>
                    <a:pt x="0" y="154"/>
                  </a:lnTo>
                  <a:lnTo>
                    <a:pt x="333" y="10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p:nvPr/>
          </p:nvSpPr>
          <p:spPr>
            <a:xfrm>
              <a:off x="4797075" y="2571275"/>
              <a:ext cx="5150" cy="14700"/>
            </a:xfrm>
            <a:custGeom>
              <a:avLst/>
              <a:gdLst/>
              <a:ahLst/>
              <a:cxnLst/>
              <a:rect l="l" t="t" r="r" b="b"/>
              <a:pathLst>
                <a:path w="206" h="588" extrusionOk="0">
                  <a:moveTo>
                    <a:pt x="206" y="1"/>
                  </a:moveTo>
                  <a:lnTo>
                    <a:pt x="27" y="25"/>
                  </a:lnTo>
                  <a:lnTo>
                    <a:pt x="1" y="588"/>
                  </a:lnTo>
                  <a:lnTo>
                    <a:pt x="1" y="588"/>
                  </a:lnTo>
                  <a:lnTo>
                    <a:pt x="206" y="562"/>
                  </a:lnTo>
                  <a:lnTo>
                    <a:pt x="2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3"/>
            <p:cNvSpPr/>
            <p:nvPr/>
          </p:nvSpPr>
          <p:spPr>
            <a:xfrm>
              <a:off x="4781750" y="2603850"/>
              <a:ext cx="94575" cy="21750"/>
            </a:xfrm>
            <a:custGeom>
              <a:avLst/>
              <a:gdLst/>
              <a:ahLst/>
              <a:cxnLst/>
              <a:rect l="l" t="t" r="r" b="b"/>
              <a:pathLst>
                <a:path w="3783" h="870" extrusionOk="0">
                  <a:moveTo>
                    <a:pt x="3706" y="1"/>
                  </a:moveTo>
                  <a:lnTo>
                    <a:pt x="3247" y="26"/>
                  </a:lnTo>
                  <a:lnTo>
                    <a:pt x="0" y="77"/>
                  </a:lnTo>
                  <a:lnTo>
                    <a:pt x="0" y="870"/>
                  </a:lnTo>
                  <a:lnTo>
                    <a:pt x="3783" y="614"/>
                  </a:lnTo>
                  <a:lnTo>
                    <a:pt x="37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3"/>
            <p:cNvSpPr/>
            <p:nvPr/>
          </p:nvSpPr>
          <p:spPr>
            <a:xfrm>
              <a:off x="4787525" y="2610875"/>
              <a:ext cx="4500" cy="9625"/>
            </a:xfrm>
            <a:custGeom>
              <a:avLst/>
              <a:gdLst/>
              <a:ahLst/>
              <a:cxnLst/>
              <a:rect l="l" t="t" r="r" b="b"/>
              <a:pathLst>
                <a:path w="180" h="385" extrusionOk="0">
                  <a:moveTo>
                    <a:pt x="1" y="1"/>
                  </a:moveTo>
                  <a:lnTo>
                    <a:pt x="1" y="384"/>
                  </a:lnTo>
                  <a:lnTo>
                    <a:pt x="180" y="359"/>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3"/>
            <p:cNvSpPr/>
            <p:nvPr/>
          </p:nvSpPr>
          <p:spPr>
            <a:xfrm>
              <a:off x="4793900" y="2610875"/>
              <a:ext cx="3200" cy="8350"/>
            </a:xfrm>
            <a:custGeom>
              <a:avLst/>
              <a:gdLst/>
              <a:ahLst/>
              <a:cxnLst/>
              <a:rect l="l" t="t" r="r" b="b"/>
              <a:pathLst>
                <a:path w="128" h="334" extrusionOk="0">
                  <a:moveTo>
                    <a:pt x="0" y="1"/>
                  </a:moveTo>
                  <a:lnTo>
                    <a:pt x="0" y="333"/>
                  </a:lnTo>
                  <a:lnTo>
                    <a:pt x="128" y="333"/>
                  </a:lnTo>
                  <a:lnTo>
                    <a:pt x="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3"/>
            <p:cNvSpPr/>
            <p:nvPr/>
          </p:nvSpPr>
          <p:spPr>
            <a:xfrm>
              <a:off x="4869325" y="2607050"/>
              <a:ext cx="3850" cy="8975"/>
            </a:xfrm>
            <a:custGeom>
              <a:avLst/>
              <a:gdLst/>
              <a:ahLst/>
              <a:cxnLst/>
              <a:rect l="l" t="t" r="r" b="b"/>
              <a:pathLst>
                <a:path w="154" h="359" extrusionOk="0">
                  <a:moveTo>
                    <a:pt x="0" y="0"/>
                  </a:moveTo>
                  <a:lnTo>
                    <a:pt x="0" y="358"/>
                  </a:lnTo>
                  <a:lnTo>
                    <a:pt x="154" y="358"/>
                  </a:lnTo>
                  <a:lnTo>
                    <a:pt x="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3"/>
            <p:cNvSpPr/>
            <p:nvPr/>
          </p:nvSpPr>
          <p:spPr>
            <a:xfrm>
              <a:off x="4861650" y="2607050"/>
              <a:ext cx="5775" cy="8975"/>
            </a:xfrm>
            <a:custGeom>
              <a:avLst/>
              <a:gdLst/>
              <a:ahLst/>
              <a:cxnLst/>
              <a:rect l="l" t="t" r="r" b="b"/>
              <a:pathLst>
                <a:path w="231" h="359" extrusionOk="0">
                  <a:moveTo>
                    <a:pt x="0" y="0"/>
                  </a:moveTo>
                  <a:lnTo>
                    <a:pt x="0" y="358"/>
                  </a:lnTo>
                  <a:lnTo>
                    <a:pt x="230" y="358"/>
                  </a:lnTo>
                  <a:lnTo>
                    <a:pt x="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3"/>
            <p:cNvSpPr/>
            <p:nvPr/>
          </p:nvSpPr>
          <p:spPr>
            <a:xfrm>
              <a:off x="4805325" y="2610875"/>
              <a:ext cx="48750" cy="5150"/>
            </a:xfrm>
            <a:custGeom>
              <a:avLst/>
              <a:gdLst/>
              <a:ahLst/>
              <a:cxnLst/>
              <a:rect l="l" t="t" r="r" b="b"/>
              <a:pathLst>
                <a:path w="1950" h="206" extrusionOk="0">
                  <a:moveTo>
                    <a:pt x="1233" y="1"/>
                  </a:moveTo>
                  <a:cubicBezTo>
                    <a:pt x="1151" y="1"/>
                    <a:pt x="1064" y="1"/>
                    <a:pt x="975" y="1"/>
                  </a:cubicBezTo>
                  <a:cubicBezTo>
                    <a:pt x="515" y="1"/>
                    <a:pt x="1" y="99"/>
                    <a:pt x="3" y="154"/>
                  </a:cubicBezTo>
                  <a:cubicBezTo>
                    <a:pt x="7" y="202"/>
                    <a:pt x="306" y="205"/>
                    <a:pt x="717" y="205"/>
                  </a:cubicBezTo>
                  <a:cubicBezTo>
                    <a:pt x="799" y="205"/>
                    <a:pt x="885" y="205"/>
                    <a:pt x="975" y="205"/>
                  </a:cubicBezTo>
                  <a:cubicBezTo>
                    <a:pt x="1333" y="205"/>
                    <a:pt x="1949" y="109"/>
                    <a:pt x="1947" y="52"/>
                  </a:cubicBezTo>
                  <a:cubicBezTo>
                    <a:pt x="1943" y="5"/>
                    <a:pt x="1644" y="1"/>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3"/>
            <p:cNvSpPr/>
            <p:nvPr/>
          </p:nvSpPr>
          <p:spPr>
            <a:xfrm>
              <a:off x="4765800" y="2585950"/>
              <a:ext cx="97150" cy="23675"/>
            </a:xfrm>
            <a:custGeom>
              <a:avLst/>
              <a:gdLst/>
              <a:ahLst/>
              <a:cxnLst/>
              <a:rect l="l" t="t" r="r" b="b"/>
              <a:pathLst>
                <a:path w="3886" h="947" extrusionOk="0">
                  <a:moveTo>
                    <a:pt x="3809" y="1"/>
                  </a:moveTo>
                  <a:lnTo>
                    <a:pt x="1" y="205"/>
                  </a:lnTo>
                  <a:lnTo>
                    <a:pt x="50" y="947"/>
                  </a:lnTo>
                  <a:lnTo>
                    <a:pt x="3885" y="742"/>
                  </a:lnTo>
                  <a:lnTo>
                    <a:pt x="38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3"/>
            <p:cNvSpPr/>
            <p:nvPr/>
          </p:nvSpPr>
          <p:spPr>
            <a:xfrm>
              <a:off x="4772800" y="2594900"/>
              <a:ext cx="17925" cy="8975"/>
            </a:xfrm>
            <a:custGeom>
              <a:avLst/>
              <a:gdLst/>
              <a:ahLst/>
              <a:cxnLst/>
              <a:rect l="l" t="t" r="r" b="b"/>
              <a:pathLst>
                <a:path w="717" h="359" extrusionOk="0">
                  <a:moveTo>
                    <a:pt x="231" y="1"/>
                  </a:moveTo>
                  <a:lnTo>
                    <a:pt x="0" y="205"/>
                  </a:lnTo>
                  <a:lnTo>
                    <a:pt x="384" y="359"/>
                  </a:lnTo>
                  <a:lnTo>
                    <a:pt x="716" y="180"/>
                  </a:lnTo>
                  <a:lnTo>
                    <a:pt x="2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3"/>
            <p:cNvSpPr/>
            <p:nvPr/>
          </p:nvSpPr>
          <p:spPr>
            <a:xfrm>
              <a:off x="4794525" y="2589800"/>
              <a:ext cx="61400" cy="7675"/>
            </a:xfrm>
            <a:custGeom>
              <a:avLst/>
              <a:gdLst/>
              <a:ahLst/>
              <a:cxnLst/>
              <a:rect l="l" t="t" r="r" b="b"/>
              <a:pathLst>
                <a:path w="2456" h="307" extrusionOk="0">
                  <a:moveTo>
                    <a:pt x="2430" y="0"/>
                  </a:moveTo>
                  <a:lnTo>
                    <a:pt x="1" y="205"/>
                  </a:lnTo>
                  <a:lnTo>
                    <a:pt x="1" y="307"/>
                  </a:lnTo>
                  <a:lnTo>
                    <a:pt x="2455" y="153"/>
                  </a:lnTo>
                  <a:lnTo>
                    <a:pt x="24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3"/>
            <p:cNvSpPr/>
            <p:nvPr/>
          </p:nvSpPr>
          <p:spPr>
            <a:xfrm>
              <a:off x="4794525" y="2596175"/>
              <a:ext cx="61400" cy="7100"/>
            </a:xfrm>
            <a:custGeom>
              <a:avLst/>
              <a:gdLst/>
              <a:ahLst/>
              <a:cxnLst/>
              <a:rect l="l" t="t" r="r" b="b"/>
              <a:pathLst>
                <a:path w="2456" h="284" extrusionOk="0">
                  <a:moveTo>
                    <a:pt x="2455" y="1"/>
                  </a:moveTo>
                  <a:lnTo>
                    <a:pt x="1" y="181"/>
                  </a:lnTo>
                  <a:lnTo>
                    <a:pt x="1" y="283"/>
                  </a:lnTo>
                  <a:lnTo>
                    <a:pt x="2455" y="181"/>
                  </a:lnTo>
                  <a:lnTo>
                    <a:pt x="2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3"/>
            <p:cNvSpPr/>
            <p:nvPr/>
          </p:nvSpPr>
          <p:spPr>
            <a:xfrm>
              <a:off x="4774725" y="2617925"/>
              <a:ext cx="107400" cy="24300"/>
            </a:xfrm>
            <a:custGeom>
              <a:avLst/>
              <a:gdLst/>
              <a:ahLst/>
              <a:cxnLst/>
              <a:rect l="l" t="t" r="r" b="b"/>
              <a:pathLst>
                <a:path w="4296" h="972" extrusionOk="0">
                  <a:moveTo>
                    <a:pt x="4168" y="0"/>
                  </a:moveTo>
                  <a:lnTo>
                    <a:pt x="128" y="232"/>
                  </a:lnTo>
                  <a:lnTo>
                    <a:pt x="0" y="972"/>
                  </a:lnTo>
                  <a:lnTo>
                    <a:pt x="4296" y="895"/>
                  </a:lnTo>
                  <a:lnTo>
                    <a:pt x="4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3"/>
            <p:cNvSpPr/>
            <p:nvPr/>
          </p:nvSpPr>
          <p:spPr>
            <a:xfrm>
              <a:off x="4783675" y="2628150"/>
              <a:ext cx="16000" cy="8975"/>
            </a:xfrm>
            <a:custGeom>
              <a:avLst/>
              <a:gdLst/>
              <a:ahLst/>
              <a:cxnLst/>
              <a:rect l="l" t="t" r="r" b="b"/>
              <a:pathLst>
                <a:path w="640" h="359" extrusionOk="0">
                  <a:moveTo>
                    <a:pt x="232" y="0"/>
                  </a:moveTo>
                  <a:lnTo>
                    <a:pt x="0" y="205"/>
                  </a:lnTo>
                  <a:lnTo>
                    <a:pt x="358" y="358"/>
                  </a:lnTo>
                  <a:lnTo>
                    <a:pt x="639" y="154"/>
                  </a:lnTo>
                  <a:lnTo>
                    <a:pt x="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3"/>
            <p:cNvSpPr/>
            <p:nvPr/>
          </p:nvSpPr>
          <p:spPr>
            <a:xfrm>
              <a:off x="4859725" y="2624950"/>
              <a:ext cx="16000" cy="9600"/>
            </a:xfrm>
            <a:custGeom>
              <a:avLst/>
              <a:gdLst/>
              <a:ahLst/>
              <a:cxnLst/>
              <a:rect l="l" t="t" r="r" b="b"/>
              <a:pathLst>
                <a:path w="640" h="384" extrusionOk="0">
                  <a:moveTo>
                    <a:pt x="359" y="0"/>
                  </a:moveTo>
                  <a:lnTo>
                    <a:pt x="1" y="230"/>
                  </a:lnTo>
                  <a:lnTo>
                    <a:pt x="359" y="384"/>
                  </a:lnTo>
                  <a:lnTo>
                    <a:pt x="640" y="205"/>
                  </a:lnTo>
                  <a:lnTo>
                    <a:pt x="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3"/>
            <p:cNvSpPr/>
            <p:nvPr/>
          </p:nvSpPr>
          <p:spPr>
            <a:xfrm>
              <a:off x="4803475" y="2627500"/>
              <a:ext cx="53075" cy="6425"/>
            </a:xfrm>
            <a:custGeom>
              <a:avLst/>
              <a:gdLst/>
              <a:ahLst/>
              <a:cxnLst/>
              <a:rect l="l" t="t" r="r" b="b"/>
              <a:pathLst>
                <a:path w="2123" h="257" extrusionOk="0">
                  <a:moveTo>
                    <a:pt x="2072" y="1"/>
                  </a:moveTo>
                  <a:lnTo>
                    <a:pt x="26" y="103"/>
                  </a:lnTo>
                  <a:lnTo>
                    <a:pt x="1" y="256"/>
                  </a:lnTo>
                  <a:lnTo>
                    <a:pt x="2123" y="231"/>
                  </a:lnTo>
                  <a:lnTo>
                    <a:pt x="2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3"/>
            <p:cNvSpPr/>
            <p:nvPr/>
          </p:nvSpPr>
          <p:spPr>
            <a:xfrm>
              <a:off x="4715950" y="2636450"/>
              <a:ext cx="51750" cy="56275"/>
            </a:xfrm>
            <a:custGeom>
              <a:avLst/>
              <a:gdLst/>
              <a:ahLst/>
              <a:cxnLst/>
              <a:rect l="l" t="t" r="r" b="b"/>
              <a:pathLst>
                <a:path w="2070" h="2251" extrusionOk="0">
                  <a:moveTo>
                    <a:pt x="1841" y="0"/>
                  </a:moveTo>
                  <a:lnTo>
                    <a:pt x="921" y="1177"/>
                  </a:lnTo>
                  <a:lnTo>
                    <a:pt x="0" y="2020"/>
                  </a:lnTo>
                  <a:lnTo>
                    <a:pt x="128" y="2250"/>
                  </a:lnTo>
                  <a:lnTo>
                    <a:pt x="2070" y="537"/>
                  </a:lnTo>
                  <a:lnTo>
                    <a:pt x="18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3"/>
            <p:cNvSpPr/>
            <p:nvPr/>
          </p:nvSpPr>
          <p:spPr>
            <a:xfrm>
              <a:off x="4983050" y="2630700"/>
              <a:ext cx="60075" cy="47950"/>
            </a:xfrm>
            <a:custGeom>
              <a:avLst/>
              <a:gdLst/>
              <a:ahLst/>
              <a:cxnLst/>
              <a:rect l="l" t="t" r="r" b="b"/>
              <a:pathLst>
                <a:path w="2403" h="1918" extrusionOk="0">
                  <a:moveTo>
                    <a:pt x="205" y="0"/>
                  </a:moveTo>
                  <a:lnTo>
                    <a:pt x="1" y="411"/>
                  </a:lnTo>
                  <a:lnTo>
                    <a:pt x="2301" y="1918"/>
                  </a:lnTo>
                  <a:lnTo>
                    <a:pt x="2403" y="1688"/>
                  </a:lnTo>
                  <a:lnTo>
                    <a:pt x="1201" y="871"/>
                  </a:lnTo>
                  <a:lnTo>
                    <a:pt x="2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3"/>
            <p:cNvSpPr/>
            <p:nvPr/>
          </p:nvSpPr>
          <p:spPr>
            <a:xfrm>
              <a:off x="4759375" y="2630700"/>
              <a:ext cx="240375" cy="240325"/>
            </a:xfrm>
            <a:custGeom>
              <a:avLst/>
              <a:gdLst/>
              <a:ahLst/>
              <a:cxnLst/>
              <a:rect l="l" t="t" r="r" b="b"/>
              <a:pathLst>
                <a:path w="9615" h="9613" extrusionOk="0">
                  <a:moveTo>
                    <a:pt x="9152" y="0"/>
                  </a:moveTo>
                  <a:lnTo>
                    <a:pt x="4269" y="333"/>
                  </a:lnTo>
                  <a:lnTo>
                    <a:pt x="103" y="230"/>
                  </a:lnTo>
                  <a:lnTo>
                    <a:pt x="179" y="6953"/>
                  </a:lnTo>
                  <a:lnTo>
                    <a:pt x="0" y="9612"/>
                  </a:lnTo>
                  <a:lnTo>
                    <a:pt x="9614" y="9612"/>
                  </a:lnTo>
                  <a:lnTo>
                    <a:pt x="91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3"/>
            <p:cNvSpPr/>
            <p:nvPr/>
          </p:nvSpPr>
          <p:spPr>
            <a:xfrm>
              <a:off x="4915950" y="2810275"/>
              <a:ext cx="67800" cy="46050"/>
            </a:xfrm>
            <a:custGeom>
              <a:avLst/>
              <a:gdLst/>
              <a:ahLst/>
              <a:cxnLst/>
              <a:rect l="l" t="t" r="r" b="b"/>
              <a:pathLst>
                <a:path w="2712" h="1842" extrusionOk="0">
                  <a:moveTo>
                    <a:pt x="2480" y="1"/>
                  </a:moveTo>
                  <a:lnTo>
                    <a:pt x="53" y="154"/>
                  </a:lnTo>
                  <a:lnTo>
                    <a:pt x="0" y="1841"/>
                  </a:lnTo>
                  <a:lnTo>
                    <a:pt x="2712" y="1841"/>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3"/>
            <p:cNvSpPr/>
            <p:nvPr/>
          </p:nvSpPr>
          <p:spPr>
            <a:xfrm>
              <a:off x="4776625" y="2849875"/>
              <a:ext cx="37750" cy="8325"/>
            </a:xfrm>
            <a:custGeom>
              <a:avLst/>
              <a:gdLst/>
              <a:ahLst/>
              <a:cxnLst/>
              <a:rect l="l" t="t" r="r" b="b"/>
              <a:pathLst>
                <a:path w="1510" h="333" extrusionOk="0">
                  <a:moveTo>
                    <a:pt x="1484" y="0"/>
                  </a:moveTo>
                  <a:lnTo>
                    <a:pt x="26" y="53"/>
                  </a:lnTo>
                  <a:lnTo>
                    <a:pt x="1" y="333"/>
                  </a:lnTo>
                  <a:lnTo>
                    <a:pt x="1509" y="333"/>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3"/>
            <p:cNvSpPr/>
            <p:nvPr/>
          </p:nvSpPr>
          <p:spPr>
            <a:xfrm>
              <a:off x="4784975" y="2814100"/>
              <a:ext cx="21125" cy="30725"/>
            </a:xfrm>
            <a:custGeom>
              <a:avLst/>
              <a:gdLst/>
              <a:ahLst/>
              <a:cxnLst/>
              <a:rect l="l" t="t" r="r" b="b"/>
              <a:pathLst>
                <a:path w="845" h="1229" extrusionOk="0">
                  <a:moveTo>
                    <a:pt x="410" y="1"/>
                  </a:moveTo>
                  <a:lnTo>
                    <a:pt x="1" y="615"/>
                  </a:lnTo>
                  <a:lnTo>
                    <a:pt x="282" y="615"/>
                  </a:lnTo>
                  <a:lnTo>
                    <a:pt x="178" y="1228"/>
                  </a:lnTo>
                  <a:lnTo>
                    <a:pt x="690" y="1228"/>
                  </a:lnTo>
                  <a:lnTo>
                    <a:pt x="613" y="563"/>
                  </a:lnTo>
                  <a:lnTo>
                    <a:pt x="844" y="563"/>
                  </a:lnTo>
                  <a:lnTo>
                    <a:pt x="4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3"/>
            <p:cNvSpPr/>
            <p:nvPr/>
          </p:nvSpPr>
          <p:spPr>
            <a:xfrm>
              <a:off x="4809875" y="2680525"/>
              <a:ext cx="143175" cy="86950"/>
            </a:xfrm>
            <a:custGeom>
              <a:avLst/>
              <a:gdLst/>
              <a:ahLst/>
              <a:cxnLst/>
              <a:rect l="l" t="t" r="r" b="b"/>
              <a:pathLst>
                <a:path w="5727" h="3478" extrusionOk="0">
                  <a:moveTo>
                    <a:pt x="5215" y="0"/>
                  </a:moveTo>
                  <a:lnTo>
                    <a:pt x="154" y="308"/>
                  </a:lnTo>
                  <a:lnTo>
                    <a:pt x="0" y="3477"/>
                  </a:lnTo>
                  <a:lnTo>
                    <a:pt x="5726" y="3247"/>
                  </a:lnTo>
                  <a:lnTo>
                    <a:pt x="52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3"/>
            <p:cNvSpPr/>
            <p:nvPr/>
          </p:nvSpPr>
          <p:spPr>
            <a:xfrm>
              <a:off x="4885925" y="2735500"/>
              <a:ext cx="5800" cy="18550"/>
            </a:xfrm>
            <a:custGeom>
              <a:avLst/>
              <a:gdLst/>
              <a:ahLst/>
              <a:cxnLst/>
              <a:rect l="l" t="t" r="r" b="b"/>
              <a:pathLst>
                <a:path w="232" h="742" extrusionOk="0">
                  <a:moveTo>
                    <a:pt x="231" y="0"/>
                  </a:moveTo>
                  <a:lnTo>
                    <a:pt x="1" y="26"/>
                  </a:lnTo>
                  <a:lnTo>
                    <a:pt x="1" y="742"/>
                  </a:lnTo>
                  <a:lnTo>
                    <a:pt x="231" y="716"/>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3"/>
            <p:cNvSpPr/>
            <p:nvPr/>
          </p:nvSpPr>
          <p:spPr>
            <a:xfrm>
              <a:off x="4894875" y="2734850"/>
              <a:ext cx="7700" cy="18550"/>
            </a:xfrm>
            <a:custGeom>
              <a:avLst/>
              <a:gdLst/>
              <a:ahLst/>
              <a:cxnLst/>
              <a:rect l="l" t="t" r="r" b="b"/>
              <a:pathLst>
                <a:path w="308" h="742" extrusionOk="0">
                  <a:moveTo>
                    <a:pt x="282" y="1"/>
                  </a:moveTo>
                  <a:lnTo>
                    <a:pt x="1" y="26"/>
                  </a:lnTo>
                  <a:lnTo>
                    <a:pt x="1" y="742"/>
                  </a:lnTo>
                  <a:lnTo>
                    <a:pt x="308" y="716"/>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3"/>
            <p:cNvSpPr/>
            <p:nvPr/>
          </p:nvSpPr>
          <p:spPr>
            <a:xfrm>
              <a:off x="4905750" y="2734850"/>
              <a:ext cx="5150" cy="17925"/>
            </a:xfrm>
            <a:custGeom>
              <a:avLst/>
              <a:gdLst/>
              <a:ahLst/>
              <a:cxnLst/>
              <a:rect l="l" t="t" r="r" b="b"/>
              <a:pathLst>
                <a:path w="206" h="717" extrusionOk="0">
                  <a:moveTo>
                    <a:pt x="1" y="1"/>
                  </a:moveTo>
                  <a:lnTo>
                    <a:pt x="1" y="716"/>
                  </a:lnTo>
                  <a:lnTo>
                    <a:pt x="205" y="691"/>
                  </a:lnTo>
                  <a:lnTo>
                    <a:pt x="1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3"/>
            <p:cNvSpPr/>
            <p:nvPr/>
          </p:nvSpPr>
          <p:spPr>
            <a:xfrm>
              <a:off x="4912775" y="2734200"/>
              <a:ext cx="10875" cy="17925"/>
            </a:xfrm>
            <a:custGeom>
              <a:avLst/>
              <a:gdLst/>
              <a:ahLst/>
              <a:cxnLst/>
              <a:rect l="l" t="t" r="r" b="b"/>
              <a:pathLst>
                <a:path w="435" h="717" extrusionOk="0">
                  <a:moveTo>
                    <a:pt x="332" y="1"/>
                  </a:moveTo>
                  <a:lnTo>
                    <a:pt x="1" y="27"/>
                  </a:lnTo>
                  <a:lnTo>
                    <a:pt x="25" y="717"/>
                  </a:lnTo>
                  <a:lnTo>
                    <a:pt x="434" y="691"/>
                  </a:lnTo>
                  <a:lnTo>
                    <a:pt x="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3"/>
            <p:cNvSpPr/>
            <p:nvPr/>
          </p:nvSpPr>
          <p:spPr>
            <a:xfrm>
              <a:off x="4924250" y="2733575"/>
              <a:ext cx="8975" cy="17925"/>
            </a:xfrm>
            <a:custGeom>
              <a:avLst/>
              <a:gdLst/>
              <a:ahLst/>
              <a:cxnLst/>
              <a:rect l="l" t="t" r="r" b="b"/>
              <a:pathLst>
                <a:path w="359" h="717" extrusionOk="0">
                  <a:moveTo>
                    <a:pt x="231" y="0"/>
                  </a:moveTo>
                  <a:lnTo>
                    <a:pt x="1" y="26"/>
                  </a:lnTo>
                  <a:lnTo>
                    <a:pt x="52" y="716"/>
                  </a:lnTo>
                  <a:lnTo>
                    <a:pt x="359" y="691"/>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3"/>
            <p:cNvSpPr/>
            <p:nvPr/>
          </p:nvSpPr>
          <p:spPr>
            <a:xfrm>
              <a:off x="4933225" y="2733575"/>
              <a:ext cx="5150" cy="16650"/>
            </a:xfrm>
            <a:custGeom>
              <a:avLst/>
              <a:gdLst/>
              <a:ahLst/>
              <a:cxnLst/>
              <a:rect l="l" t="t" r="r" b="b"/>
              <a:pathLst>
                <a:path w="206" h="666" extrusionOk="0">
                  <a:moveTo>
                    <a:pt x="1" y="0"/>
                  </a:moveTo>
                  <a:lnTo>
                    <a:pt x="103" y="665"/>
                  </a:lnTo>
                  <a:lnTo>
                    <a:pt x="206" y="665"/>
                  </a:lnTo>
                  <a:lnTo>
                    <a:pt x="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3"/>
            <p:cNvSpPr/>
            <p:nvPr/>
          </p:nvSpPr>
          <p:spPr>
            <a:xfrm>
              <a:off x="4938325" y="2733575"/>
              <a:ext cx="5125" cy="16650"/>
            </a:xfrm>
            <a:custGeom>
              <a:avLst/>
              <a:gdLst/>
              <a:ahLst/>
              <a:cxnLst/>
              <a:rect l="l" t="t" r="r" b="b"/>
              <a:pathLst>
                <a:path w="205" h="666" extrusionOk="0">
                  <a:moveTo>
                    <a:pt x="0" y="0"/>
                  </a:moveTo>
                  <a:lnTo>
                    <a:pt x="102" y="665"/>
                  </a:lnTo>
                  <a:lnTo>
                    <a:pt x="205" y="640"/>
                  </a:lnTo>
                  <a:lnTo>
                    <a:pt x="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3"/>
            <p:cNvSpPr/>
            <p:nvPr/>
          </p:nvSpPr>
          <p:spPr>
            <a:xfrm>
              <a:off x="4823925" y="2695850"/>
              <a:ext cx="63950" cy="12825"/>
            </a:xfrm>
            <a:custGeom>
              <a:avLst/>
              <a:gdLst/>
              <a:ahLst/>
              <a:cxnLst/>
              <a:rect l="l" t="t" r="r" b="b"/>
              <a:pathLst>
                <a:path w="2558" h="513" extrusionOk="0">
                  <a:moveTo>
                    <a:pt x="2455" y="1"/>
                  </a:moveTo>
                  <a:lnTo>
                    <a:pt x="52" y="105"/>
                  </a:lnTo>
                  <a:lnTo>
                    <a:pt x="1" y="512"/>
                  </a:lnTo>
                  <a:lnTo>
                    <a:pt x="2558" y="410"/>
                  </a:lnTo>
                  <a:lnTo>
                    <a:pt x="24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3"/>
            <p:cNvSpPr/>
            <p:nvPr/>
          </p:nvSpPr>
          <p:spPr>
            <a:xfrm>
              <a:off x="4823300" y="2715025"/>
              <a:ext cx="50525" cy="10900"/>
            </a:xfrm>
            <a:custGeom>
              <a:avLst/>
              <a:gdLst/>
              <a:ahLst/>
              <a:cxnLst/>
              <a:rect l="l" t="t" r="r" b="b"/>
              <a:pathLst>
                <a:path w="2021" h="436" extrusionOk="0">
                  <a:moveTo>
                    <a:pt x="1995" y="1"/>
                  </a:moveTo>
                  <a:lnTo>
                    <a:pt x="0" y="52"/>
                  </a:lnTo>
                  <a:lnTo>
                    <a:pt x="0" y="436"/>
                  </a:lnTo>
                  <a:lnTo>
                    <a:pt x="2020" y="359"/>
                  </a:lnTo>
                  <a:lnTo>
                    <a:pt x="1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3"/>
            <p:cNvSpPr/>
            <p:nvPr/>
          </p:nvSpPr>
          <p:spPr>
            <a:xfrm>
              <a:off x="4825850" y="2816025"/>
              <a:ext cx="35825" cy="17275"/>
            </a:xfrm>
            <a:custGeom>
              <a:avLst/>
              <a:gdLst/>
              <a:ahLst/>
              <a:cxnLst/>
              <a:rect l="l" t="t" r="r" b="b"/>
              <a:pathLst>
                <a:path w="1433" h="691" extrusionOk="0">
                  <a:moveTo>
                    <a:pt x="742" y="1"/>
                  </a:moveTo>
                  <a:cubicBezTo>
                    <a:pt x="256" y="1"/>
                    <a:pt x="1" y="691"/>
                    <a:pt x="1" y="691"/>
                  </a:cubicBezTo>
                  <a:lnTo>
                    <a:pt x="1432" y="691"/>
                  </a:lnTo>
                  <a:cubicBezTo>
                    <a:pt x="1432" y="691"/>
                    <a:pt x="1177" y="1"/>
                    <a:pt x="7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3"/>
            <p:cNvSpPr/>
            <p:nvPr/>
          </p:nvSpPr>
          <p:spPr>
            <a:xfrm>
              <a:off x="4827775" y="2828825"/>
              <a:ext cx="19200" cy="28100"/>
            </a:xfrm>
            <a:custGeom>
              <a:avLst/>
              <a:gdLst/>
              <a:ahLst/>
              <a:cxnLst/>
              <a:rect l="l" t="t" r="r" b="b"/>
              <a:pathLst>
                <a:path w="768" h="1124" extrusionOk="0">
                  <a:moveTo>
                    <a:pt x="537" y="0"/>
                  </a:moveTo>
                  <a:lnTo>
                    <a:pt x="537" y="690"/>
                  </a:lnTo>
                  <a:cubicBezTo>
                    <a:pt x="537" y="690"/>
                    <a:pt x="512" y="919"/>
                    <a:pt x="358" y="919"/>
                  </a:cubicBezTo>
                  <a:cubicBezTo>
                    <a:pt x="281" y="919"/>
                    <a:pt x="128" y="716"/>
                    <a:pt x="128" y="716"/>
                  </a:cubicBezTo>
                  <a:lnTo>
                    <a:pt x="0" y="842"/>
                  </a:lnTo>
                  <a:cubicBezTo>
                    <a:pt x="0" y="842"/>
                    <a:pt x="179" y="1124"/>
                    <a:pt x="358" y="1124"/>
                  </a:cubicBezTo>
                  <a:cubicBezTo>
                    <a:pt x="639" y="1124"/>
                    <a:pt x="742" y="893"/>
                    <a:pt x="742" y="716"/>
                  </a:cubicBezTo>
                  <a:cubicBezTo>
                    <a:pt x="742" y="538"/>
                    <a:pt x="767" y="0"/>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63"/>
          <p:cNvGrpSpPr/>
          <p:nvPr/>
        </p:nvGrpSpPr>
        <p:grpSpPr>
          <a:xfrm rot="-427090">
            <a:off x="5565398" y="3754456"/>
            <a:ext cx="1039234" cy="397873"/>
            <a:chOff x="1322228" y="3044306"/>
            <a:chExt cx="1113994" cy="426496"/>
          </a:xfrm>
        </p:grpSpPr>
        <p:sp>
          <p:nvSpPr>
            <p:cNvPr id="683" name="Google Shape;683;p63"/>
            <p:cNvSpPr/>
            <p:nvPr/>
          </p:nvSpPr>
          <p:spPr>
            <a:xfrm>
              <a:off x="1322228" y="3226419"/>
              <a:ext cx="1021128" cy="244383"/>
            </a:xfrm>
            <a:custGeom>
              <a:avLst/>
              <a:gdLst/>
              <a:ahLst/>
              <a:cxnLst/>
              <a:rect l="l" t="t" r="r" b="b"/>
              <a:pathLst>
                <a:path w="7609" h="1821" extrusionOk="0">
                  <a:moveTo>
                    <a:pt x="7609" y="0"/>
                  </a:moveTo>
                  <a:lnTo>
                    <a:pt x="309" y="924"/>
                  </a:lnTo>
                  <a:lnTo>
                    <a:pt x="1" y="1589"/>
                  </a:lnTo>
                  <a:lnTo>
                    <a:pt x="207" y="1820"/>
                  </a:lnTo>
                  <a:lnTo>
                    <a:pt x="488" y="1282"/>
                  </a:lnTo>
                  <a:lnTo>
                    <a:pt x="7609" y="258"/>
                  </a:lnTo>
                  <a:lnTo>
                    <a:pt x="7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3"/>
            <p:cNvSpPr/>
            <p:nvPr/>
          </p:nvSpPr>
          <p:spPr>
            <a:xfrm>
              <a:off x="1384229" y="3250575"/>
              <a:ext cx="1051994" cy="220226"/>
            </a:xfrm>
            <a:custGeom>
              <a:avLst/>
              <a:gdLst/>
              <a:ahLst/>
              <a:cxnLst/>
              <a:rect l="l" t="t" r="r" b="b"/>
              <a:pathLst>
                <a:path w="7839" h="1641" extrusionOk="0">
                  <a:moveTo>
                    <a:pt x="0" y="1"/>
                  </a:moveTo>
                  <a:lnTo>
                    <a:pt x="0" y="257"/>
                  </a:lnTo>
                  <a:lnTo>
                    <a:pt x="7198" y="1051"/>
                  </a:lnTo>
                  <a:lnTo>
                    <a:pt x="7505" y="1640"/>
                  </a:lnTo>
                  <a:lnTo>
                    <a:pt x="7838" y="1461"/>
                  </a:lnTo>
                  <a:lnTo>
                    <a:pt x="7505" y="7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3"/>
            <p:cNvSpPr/>
            <p:nvPr/>
          </p:nvSpPr>
          <p:spPr>
            <a:xfrm>
              <a:off x="1769249" y="3126975"/>
              <a:ext cx="199555" cy="137558"/>
            </a:xfrm>
            <a:custGeom>
              <a:avLst/>
              <a:gdLst/>
              <a:ahLst/>
              <a:cxnLst/>
              <a:rect l="l" t="t" r="r" b="b"/>
              <a:pathLst>
                <a:path w="1487" h="1025" extrusionOk="0">
                  <a:moveTo>
                    <a:pt x="975" y="0"/>
                  </a:moveTo>
                  <a:lnTo>
                    <a:pt x="334" y="26"/>
                  </a:lnTo>
                  <a:lnTo>
                    <a:pt x="1" y="692"/>
                  </a:lnTo>
                  <a:lnTo>
                    <a:pt x="1" y="1024"/>
                  </a:lnTo>
                  <a:lnTo>
                    <a:pt x="462" y="332"/>
                  </a:lnTo>
                  <a:lnTo>
                    <a:pt x="871" y="281"/>
                  </a:lnTo>
                  <a:lnTo>
                    <a:pt x="1486" y="972"/>
                  </a:lnTo>
                  <a:lnTo>
                    <a:pt x="1486" y="716"/>
                  </a:lnTo>
                  <a:lnTo>
                    <a:pt x="9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3"/>
            <p:cNvSpPr/>
            <p:nvPr/>
          </p:nvSpPr>
          <p:spPr>
            <a:xfrm>
              <a:off x="1930691" y="3044306"/>
              <a:ext cx="426353" cy="426227"/>
            </a:xfrm>
            <a:custGeom>
              <a:avLst/>
              <a:gdLst/>
              <a:ahLst/>
              <a:cxnLst/>
              <a:rect l="l" t="t" r="r" b="b"/>
              <a:pathLst>
                <a:path w="3177" h="3176" extrusionOk="0">
                  <a:moveTo>
                    <a:pt x="1589" y="1"/>
                  </a:moveTo>
                  <a:cubicBezTo>
                    <a:pt x="820" y="1"/>
                    <a:pt x="1" y="872"/>
                    <a:pt x="1" y="1588"/>
                  </a:cubicBezTo>
                  <a:cubicBezTo>
                    <a:pt x="1" y="2465"/>
                    <a:pt x="820" y="3176"/>
                    <a:pt x="1487" y="3176"/>
                  </a:cubicBezTo>
                  <a:cubicBezTo>
                    <a:pt x="2363" y="3176"/>
                    <a:pt x="3177" y="2517"/>
                    <a:pt x="3177" y="1640"/>
                  </a:cubicBezTo>
                  <a:cubicBezTo>
                    <a:pt x="3177" y="872"/>
                    <a:pt x="2281"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3"/>
            <p:cNvSpPr/>
            <p:nvPr/>
          </p:nvSpPr>
          <p:spPr>
            <a:xfrm>
              <a:off x="1965181" y="3078662"/>
              <a:ext cx="357643" cy="357515"/>
            </a:xfrm>
            <a:custGeom>
              <a:avLst/>
              <a:gdLst/>
              <a:ahLst/>
              <a:cxnLst/>
              <a:rect l="l" t="t" r="r" b="b"/>
              <a:pathLst>
                <a:path w="2665" h="2664" extrusionOk="0">
                  <a:moveTo>
                    <a:pt x="1332" y="1"/>
                  </a:moveTo>
                  <a:cubicBezTo>
                    <a:pt x="596" y="1"/>
                    <a:pt x="1" y="769"/>
                    <a:pt x="1" y="1333"/>
                  </a:cubicBezTo>
                  <a:cubicBezTo>
                    <a:pt x="1" y="2067"/>
                    <a:pt x="512" y="2664"/>
                    <a:pt x="1383" y="2664"/>
                  </a:cubicBezTo>
                  <a:cubicBezTo>
                    <a:pt x="2119" y="2664"/>
                    <a:pt x="2664" y="2119"/>
                    <a:pt x="2664" y="1384"/>
                  </a:cubicBezTo>
                  <a:cubicBezTo>
                    <a:pt x="2664" y="718"/>
                    <a:pt x="1998" y="1"/>
                    <a:pt x="1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3"/>
            <p:cNvSpPr/>
            <p:nvPr/>
          </p:nvSpPr>
          <p:spPr>
            <a:xfrm>
              <a:off x="2003025" y="3164820"/>
              <a:ext cx="206265" cy="165069"/>
            </a:xfrm>
            <a:custGeom>
              <a:avLst/>
              <a:gdLst/>
              <a:ahLst/>
              <a:cxnLst/>
              <a:rect l="l" t="t" r="r" b="b"/>
              <a:pathLst>
                <a:path w="1537" h="1230" extrusionOk="0">
                  <a:moveTo>
                    <a:pt x="1408" y="1"/>
                  </a:moveTo>
                  <a:lnTo>
                    <a:pt x="0" y="870"/>
                  </a:lnTo>
                  <a:lnTo>
                    <a:pt x="230" y="1229"/>
                  </a:lnTo>
                  <a:lnTo>
                    <a:pt x="1537" y="178"/>
                  </a:lnTo>
                  <a:lnTo>
                    <a:pt x="14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3"/>
            <p:cNvSpPr/>
            <p:nvPr/>
          </p:nvSpPr>
          <p:spPr>
            <a:xfrm>
              <a:off x="2154134" y="3216354"/>
              <a:ext cx="123867" cy="109912"/>
            </a:xfrm>
            <a:custGeom>
              <a:avLst/>
              <a:gdLst/>
              <a:ahLst/>
              <a:cxnLst/>
              <a:rect l="l" t="t" r="r" b="b"/>
              <a:pathLst>
                <a:path w="923" h="819" extrusionOk="0">
                  <a:moveTo>
                    <a:pt x="743" y="0"/>
                  </a:moveTo>
                  <a:lnTo>
                    <a:pt x="1" y="691"/>
                  </a:lnTo>
                  <a:lnTo>
                    <a:pt x="103" y="818"/>
                  </a:lnTo>
                  <a:lnTo>
                    <a:pt x="922" y="154"/>
                  </a:lnTo>
                  <a:lnTo>
                    <a:pt x="7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3"/>
            <p:cNvSpPr/>
            <p:nvPr/>
          </p:nvSpPr>
          <p:spPr>
            <a:xfrm>
              <a:off x="1367051" y="3044306"/>
              <a:ext cx="426353" cy="426496"/>
            </a:xfrm>
            <a:custGeom>
              <a:avLst/>
              <a:gdLst/>
              <a:ahLst/>
              <a:cxnLst/>
              <a:rect l="l" t="t" r="r" b="b"/>
              <a:pathLst>
                <a:path w="3177" h="3178" extrusionOk="0">
                  <a:moveTo>
                    <a:pt x="1589" y="1"/>
                  </a:moveTo>
                  <a:cubicBezTo>
                    <a:pt x="846" y="1"/>
                    <a:pt x="1" y="923"/>
                    <a:pt x="1" y="1589"/>
                  </a:cubicBezTo>
                  <a:cubicBezTo>
                    <a:pt x="1" y="2465"/>
                    <a:pt x="814" y="3177"/>
                    <a:pt x="1691" y="3177"/>
                  </a:cubicBezTo>
                  <a:cubicBezTo>
                    <a:pt x="2408" y="3177"/>
                    <a:pt x="3177" y="2465"/>
                    <a:pt x="3177" y="1589"/>
                  </a:cubicBezTo>
                  <a:cubicBezTo>
                    <a:pt x="3177" y="897"/>
                    <a:pt x="2383"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3"/>
            <p:cNvSpPr/>
            <p:nvPr/>
          </p:nvSpPr>
          <p:spPr>
            <a:xfrm>
              <a:off x="1401541" y="3078662"/>
              <a:ext cx="357509" cy="357515"/>
            </a:xfrm>
            <a:custGeom>
              <a:avLst/>
              <a:gdLst/>
              <a:ahLst/>
              <a:cxnLst/>
              <a:rect l="l" t="t" r="r" b="b"/>
              <a:pathLst>
                <a:path w="2664" h="2664" extrusionOk="0">
                  <a:moveTo>
                    <a:pt x="1332" y="1"/>
                  </a:moveTo>
                  <a:cubicBezTo>
                    <a:pt x="717" y="1"/>
                    <a:pt x="1" y="692"/>
                    <a:pt x="1" y="1333"/>
                  </a:cubicBezTo>
                  <a:cubicBezTo>
                    <a:pt x="1" y="1947"/>
                    <a:pt x="545" y="2664"/>
                    <a:pt x="1280" y="2664"/>
                  </a:cubicBezTo>
                  <a:cubicBezTo>
                    <a:pt x="2016" y="2664"/>
                    <a:pt x="2664" y="2253"/>
                    <a:pt x="2664" y="1384"/>
                  </a:cubicBezTo>
                  <a:cubicBezTo>
                    <a:pt x="2664" y="648"/>
                    <a:pt x="2067" y="1"/>
                    <a:pt x="1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3"/>
            <p:cNvSpPr/>
            <p:nvPr/>
          </p:nvSpPr>
          <p:spPr>
            <a:xfrm>
              <a:off x="1442740" y="3154352"/>
              <a:ext cx="206400" cy="178892"/>
            </a:xfrm>
            <a:custGeom>
              <a:avLst/>
              <a:gdLst/>
              <a:ahLst/>
              <a:cxnLst/>
              <a:rect l="l" t="t" r="r" b="b"/>
              <a:pathLst>
                <a:path w="1538" h="1333" extrusionOk="0">
                  <a:moveTo>
                    <a:pt x="1409" y="1"/>
                  </a:moveTo>
                  <a:lnTo>
                    <a:pt x="0" y="999"/>
                  </a:lnTo>
                  <a:lnTo>
                    <a:pt x="205" y="1333"/>
                  </a:lnTo>
                  <a:lnTo>
                    <a:pt x="1537" y="205"/>
                  </a:lnTo>
                  <a:lnTo>
                    <a:pt x="14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3"/>
            <p:cNvSpPr/>
            <p:nvPr/>
          </p:nvSpPr>
          <p:spPr>
            <a:xfrm>
              <a:off x="1566472" y="3209509"/>
              <a:ext cx="151243" cy="123735"/>
            </a:xfrm>
            <a:custGeom>
              <a:avLst/>
              <a:gdLst/>
              <a:ahLst/>
              <a:cxnLst/>
              <a:rect l="l" t="t" r="r" b="b"/>
              <a:pathLst>
                <a:path w="1127" h="922" extrusionOk="0">
                  <a:moveTo>
                    <a:pt x="999" y="0"/>
                  </a:moveTo>
                  <a:lnTo>
                    <a:pt x="0" y="818"/>
                  </a:lnTo>
                  <a:lnTo>
                    <a:pt x="103" y="922"/>
                  </a:lnTo>
                  <a:lnTo>
                    <a:pt x="1127" y="205"/>
                  </a:lnTo>
                  <a:lnTo>
                    <a:pt x="9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3"/>
            <p:cNvSpPr/>
            <p:nvPr/>
          </p:nvSpPr>
          <p:spPr>
            <a:xfrm>
              <a:off x="2332889" y="3209509"/>
              <a:ext cx="68979" cy="68846"/>
            </a:xfrm>
            <a:custGeom>
              <a:avLst/>
              <a:gdLst/>
              <a:ahLst/>
              <a:cxnLst/>
              <a:rect l="l" t="t" r="r" b="b"/>
              <a:pathLst>
                <a:path w="514" h="513" extrusionOk="0">
                  <a:moveTo>
                    <a:pt x="1" y="0"/>
                  </a:moveTo>
                  <a:lnTo>
                    <a:pt x="52" y="513"/>
                  </a:lnTo>
                  <a:lnTo>
                    <a:pt x="514" y="358"/>
                  </a:lnTo>
                  <a:lnTo>
                    <a:pt x="487" y="5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3"/>
            <p:cNvSpPr/>
            <p:nvPr/>
          </p:nvSpPr>
          <p:spPr>
            <a:xfrm>
              <a:off x="1322497" y="3236887"/>
              <a:ext cx="68845" cy="68712"/>
            </a:xfrm>
            <a:custGeom>
              <a:avLst/>
              <a:gdLst/>
              <a:ahLst/>
              <a:cxnLst/>
              <a:rect l="l" t="t" r="r" b="b"/>
              <a:pathLst>
                <a:path w="513" h="512" extrusionOk="0">
                  <a:moveTo>
                    <a:pt x="513" y="1"/>
                  </a:moveTo>
                  <a:lnTo>
                    <a:pt x="26" y="52"/>
                  </a:lnTo>
                  <a:lnTo>
                    <a:pt x="0" y="410"/>
                  </a:lnTo>
                  <a:lnTo>
                    <a:pt x="513" y="512"/>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63"/>
          <p:cNvGrpSpPr/>
          <p:nvPr/>
        </p:nvGrpSpPr>
        <p:grpSpPr>
          <a:xfrm>
            <a:off x="7763398" y="2999856"/>
            <a:ext cx="317844" cy="1130228"/>
            <a:chOff x="2573509" y="2301898"/>
            <a:chExt cx="494930" cy="1759932"/>
          </a:xfrm>
        </p:grpSpPr>
        <p:sp>
          <p:nvSpPr>
            <p:cNvPr id="697" name="Google Shape;697;p63"/>
            <p:cNvSpPr/>
            <p:nvPr/>
          </p:nvSpPr>
          <p:spPr>
            <a:xfrm>
              <a:off x="2573509" y="2439456"/>
              <a:ext cx="257798" cy="1622374"/>
            </a:xfrm>
            <a:custGeom>
              <a:avLst/>
              <a:gdLst/>
              <a:ahLst/>
              <a:cxnLst/>
              <a:rect l="l" t="t" r="r" b="b"/>
              <a:pathLst>
                <a:path w="1921" h="12089" extrusionOk="0">
                  <a:moveTo>
                    <a:pt x="1921" y="1"/>
                  </a:moveTo>
                  <a:lnTo>
                    <a:pt x="154" y="129"/>
                  </a:lnTo>
                  <a:lnTo>
                    <a:pt x="0" y="12089"/>
                  </a:lnTo>
                  <a:lnTo>
                    <a:pt x="1921" y="12089"/>
                  </a:lnTo>
                  <a:lnTo>
                    <a:pt x="19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3"/>
            <p:cNvSpPr/>
            <p:nvPr/>
          </p:nvSpPr>
          <p:spPr>
            <a:xfrm>
              <a:off x="2648930" y="2807170"/>
              <a:ext cx="113802" cy="962500"/>
            </a:xfrm>
            <a:custGeom>
              <a:avLst/>
              <a:gdLst/>
              <a:ahLst/>
              <a:cxnLst/>
              <a:rect l="l" t="t" r="r" b="b"/>
              <a:pathLst>
                <a:path w="848" h="7172" extrusionOk="0">
                  <a:moveTo>
                    <a:pt x="424" y="1"/>
                  </a:moveTo>
                  <a:cubicBezTo>
                    <a:pt x="191" y="1"/>
                    <a:pt x="1" y="1811"/>
                    <a:pt x="1" y="3791"/>
                  </a:cubicBezTo>
                  <a:cubicBezTo>
                    <a:pt x="1" y="6326"/>
                    <a:pt x="156" y="7171"/>
                    <a:pt x="424" y="7171"/>
                  </a:cubicBezTo>
                  <a:cubicBezTo>
                    <a:pt x="718" y="7171"/>
                    <a:pt x="848" y="5566"/>
                    <a:pt x="848" y="3586"/>
                  </a:cubicBezTo>
                  <a:cubicBezTo>
                    <a:pt x="848" y="1998"/>
                    <a:pt x="657" y="1"/>
                    <a:pt x="4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3"/>
            <p:cNvSpPr/>
            <p:nvPr/>
          </p:nvSpPr>
          <p:spPr>
            <a:xfrm>
              <a:off x="2639133" y="2569900"/>
              <a:ext cx="116754" cy="134337"/>
            </a:xfrm>
            <a:custGeom>
              <a:avLst/>
              <a:gdLst/>
              <a:ahLst/>
              <a:cxnLst/>
              <a:rect l="l" t="t" r="r" b="b"/>
              <a:pathLst>
                <a:path w="870" h="1001" extrusionOk="0">
                  <a:moveTo>
                    <a:pt x="0" y="0"/>
                  </a:moveTo>
                  <a:lnTo>
                    <a:pt x="50" y="1000"/>
                  </a:lnTo>
                  <a:lnTo>
                    <a:pt x="435" y="539"/>
                  </a:lnTo>
                  <a:lnTo>
                    <a:pt x="844" y="948"/>
                  </a:lnTo>
                  <a:lnTo>
                    <a:pt x="869" y="2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3"/>
            <p:cNvSpPr/>
            <p:nvPr/>
          </p:nvSpPr>
          <p:spPr>
            <a:xfrm>
              <a:off x="2614843" y="3845227"/>
              <a:ext cx="178754" cy="161714"/>
            </a:xfrm>
            <a:custGeom>
              <a:avLst/>
              <a:gdLst/>
              <a:ahLst/>
              <a:cxnLst/>
              <a:rect l="l" t="t" r="r" b="b"/>
              <a:pathLst>
                <a:path w="1332" h="1205" extrusionOk="0">
                  <a:moveTo>
                    <a:pt x="1204" y="0"/>
                  </a:moveTo>
                  <a:lnTo>
                    <a:pt x="665" y="692"/>
                  </a:lnTo>
                  <a:lnTo>
                    <a:pt x="231" y="205"/>
                  </a:lnTo>
                  <a:lnTo>
                    <a:pt x="1" y="1205"/>
                  </a:lnTo>
                  <a:lnTo>
                    <a:pt x="1332" y="1205"/>
                  </a:lnTo>
                  <a:lnTo>
                    <a:pt x="1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3"/>
            <p:cNvSpPr/>
            <p:nvPr/>
          </p:nvSpPr>
          <p:spPr>
            <a:xfrm>
              <a:off x="2793463" y="2301898"/>
              <a:ext cx="274976" cy="1759932"/>
            </a:xfrm>
            <a:custGeom>
              <a:avLst/>
              <a:gdLst/>
              <a:ahLst/>
              <a:cxnLst/>
              <a:rect l="l" t="t" r="r" b="b"/>
              <a:pathLst>
                <a:path w="2049" h="13114" extrusionOk="0">
                  <a:moveTo>
                    <a:pt x="1614" y="0"/>
                  </a:moveTo>
                  <a:lnTo>
                    <a:pt x="1" y="103"/>
                  </a:lnTo>
                  <a:lnTo>
                    <a:pt x="282" y="13114"/>
                  </a:lnTo>
                  <a:lnTo>
                    <a:pt x="2049" y="13114"/>
                  </a:lnTo>
                  <a:lnTo>
                    <a:pt x="1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3"/>
            <p:cNvSpPr/>
            <p:nvPr/>
          </p:nvSpPr>
          <p:spPr>
            <a:xfrm>
              <a:off x="2855463" y="2466967"/>
              <a:ext cx="120377" cy="244114"/>
            </a:xfrm>
            <a:custGeom>
              <a:avLst/>
              <a:gdLst/>
              <a:ahLst/>
              <a:cxnLst/>
              <a:rect l="l" t="t" r="r" b="b"/>
              <a:pathLst>
                <a:path w="897" h="1819" extrusionOk="0">
                  <a:moveTo>
                    <a:pt x="435" y="0"/>
                  </a:moveTo>
                  <a:lnTo>
                    <a:pt x="0" y="922"/>
                  </a:lnTo>
                  <a:lnTo>
                    <a:pt x="564" y="1819"/>
                  </a:lnTo>
                  <a:lnTo>
                    <a:pt x="897" y="999"/>
                  </a:lnTo>
                  <a:lnTo>
                    <a:pt x="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3"/>
            <p:cNvSpPr/>
            <p:nvPr/>
          </p:nvSpPr>
          <p:spPr>
            <a:xfrm>
              <a:off x="2875996" y="3662980"/>
              <a:ext cx="137823" cy="251093"/>
            </a:xfrm>
            <a:custGeom>
              <a:avLst/>
              <a:gdLst/>
              <a:ahLst/>
              <a:cxnLst/>
              <a:rect l="l" t="t" r="r" b="b"/>
              <a:pathLst>
                <a:path w="1027" h="1871" extrusionOk="0">
                  <a:moveTo>
                    <a:pt x="462" y="0"/>
                  </a:moveTo>
                  <a:lnTo>
                    <a:pt x="1" y="1256"/>
                  </a:lnTo>
                  <a:lnTo>
                    <a:pt x="616" y="1871"/>
                  </a:lnTo>
                  <a:lnTo>
                    <a:pt x="1026" y="1282"/>
                  </a:lnTo>
                  <a:lnTo>
                    <a:pt x="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3"/>
            <p:cNvSpPr/>
            <p:nvPr/>
          </p:nvSpPr>
          <p:spPr>
            <a:xfrm>
              <a:off x="2900018" y="2779793"/>
              <a:ext cx="68979" cy="811254"/>
            </a:xfrm>
            <a:custGeom>
              <a:avLst/>
              <a:gdLst/>
              <a:ahLst/>
              <a:cxnLst/>
              <a:rect l="l" t="t" r="r" b="b"/>
              <a:pathLst>
                <a:path w="514" h="6045" extrusionOk="0">
                  <a:moveTo>
                    <a:pt x="359" y="0"/>
                  </a:moveTo>
                  <a:lnTo>
                    <a:pt x="1" y="52"/>
                  </a:lnTo>
                  <a:lnTo>
                    <a:pt x="52" y="6044"/>
                  </a:lnTo>
                  <a:lnTo>
                    <a:pt x="513" y="6044"/>
                  </a:lnTo>
                  <a:lnTo>
                    <a:pt x="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63"/>
          <p:cNvSpPr/>
          <p:nvPr/>
        </p:nvSpPr>
        <p:spPr>
          <a:xfrm rot="5399707">
            <a:off x="7631725" y="1342929"/>
            <a:ext cx="733237" cy="912927"/>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4"/>
          <p:cNvSpPr/>
          <p:nvPr/>
        </p:nvSpPr>
        <p:spPr>
          <a:xfrm>
            <a:off x="4524140" y="4472726"/>
            <a:ext cx="3752291" cy="174565"/>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rgbClr val="FFB088">
              <a:alpha val="3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4"/>
          <p:cNvSpPr/>
          <p:nvPr/>
        </p:nvSpPr>
        <p:spPr>
          <a:xfrm rot="129764">
            <a:off x="709076" y="2321537"/>
            <a:ext cx="3547249" cy="1532206"/>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4"/>
          <p:cNvSpPr txBox="1">
            <a:spLocks noGrp="1"/>
          </p:cNvSpPr>
          <p:nvPr>
            <p:ph type="subTitle" idx="1"/>
          </p:nvPr>
        </p:nvSpPr>
        <p:spPr>
          <a:xfrm>
            <a:off x="588200" y="2020788"/>
            <a:ext cx="4091700" cy="192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500"/>
              <a:t>By forming the product A^TA, we square the condition number of the problem matrix</a:t>
            </a:r>
            <a:endParaRPr sz="1500"/>
          </a:p>
          <a:p>
            <a:pPr marL="0" lvl="0" indent="0" algn="l" rtl="0">
              <a:spcBef>
                <a:spcPts val="0"/>
              </a:spcBef>
              <a:spcAft>
                <a:spcPts val="0"/>
              </a:spcAft>
              <a:buNone/>
            </a:pPr>
            <a:r>
              <a:rPr lang="pt-BR" sz="1500"/>
              <a:t>⇾ Using QR decomposition makes a better least squares estimate than the Normal equation in terms of solution quality (more numerically stable)</a:t>
            </a:r>
            <a:endParaRPr sz="1500"/>
          </a:p>
        </p:txBody>
      </p:sp>
      <p:sp>
        <p:nvSpPr>
          <p:cNvPr id="713" name="Google Shape;713;p64"/>
          <p:cNvSpPr txBox="1">
            <a:spLocks noGrp="1"/>
          </p:cNvSpPr>
          <p:nvPr>
            <p:ph type="title"/>
          </p:nvPr>
        </p:nvSpPr>
        <p:spPr>
          <a:xfrm>
            <a:off x="495650" y="938700"/>
            <a:ext cx="3974100" cy="108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Why using QR decomposition?</a:t>
            </a:r>
            <a:endParaRPr/>
          </a:p>
        </p:txBody>
      </p:sp>
      <p:grpSp>
        <p:nvGrpSpPr>
          <p:cNvPr id="714" name="Google Shape;714;p64"/>
          <p:cNvGrpSpPr/>
          <p:nvPr/>
        </p:nvGrpSpPr>
        <p:grpSpPr>
          <a:xfrm>
            <a:off x="4679890" y="938694"/>
            <a:ext cx="3590777" cy="3590503"/>
            <a:chOff x="5407700" y="2024100"/>
            <a:chExt cx="327850" cy="327825"/>
          </a:xfrm>
        </p:grpSpPr>
        <p:sp>
          <p:nvSpPr>
            <p:cNvPr id="715" name="Google Shape;715;p64"/>
            <p:cNvSpPr/>
            <p:nvPr/>
          </p:nvSpPr>
          <p:spPr>
            <a:xfrm>
              <a:off x="5519100" y="2255250"/>
              <a:ext cx="89675" cy="88375"/>
            </a:xfrm>
            <a:custGeom>
              <a:avLst/>
              <a:gdLst/>
              <a:ahLst/>
              <a:cxnLst/>
              <a:rect l="l" t="t" r="r" b="b"/>
              <a:pathLst>
                <a:path w="3587" h="3535" extrusionOk="0">
                  <a:moveTo>
                    <a:pt x="1846" y="1101"/>
                  </a:moveTo>
                  <a:cubicBezTo>
                    <a:pt x="2185" y="1101"/>
                    <a:pt x="2459" y="1547"/>
                    <a:pt x="2459" y="1972"/>
                  </a:cubicBezTo>
                  <a:cubicBezTo>
                    <a:pt x="2459" y="2395"/>
                    <a:pt x="2185" y="2638"/>
                    <a:pt x="1846" y="2638"/>
                  </a:cubicBezTo>
                  <a:cubicBezTo>
                    <a:pt x="1506" y="2638"/>
                    <a:pt x="1230" y="2345"/>
                    <a:pt x="1230" y="1921"/>
                  </a:cubicBezTo>
                  <a:cubicBezTo>
                    <a:pt x="1230" y="1496"/>
                    <a:pt x="1537" y="1101"/>
                    <a:pt x="1846" y="1101"/>
                  </a:cubicBezTo>
                  <a:close/>
                  <a:moveTo>
                    <a:pt x="1000" y="0"/>
                  </a:moveTo>
                  <a:lnTo>
                    <a:pt x="0" y="3534"/>
                  </a:lnTo>
                  <a:lnTo>
                    <a:pt x="3587" y="3534"/>
                  </a:lnTo>
                  <a:lnTo>
                    <a:pt x="27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4"/>
            <p:cNvSpPr/>
            <p:nvPr/>
          </p:nvSpPr>
          <p:spPr>
            <a:xfrm>
              <a:off x="5409625" y="2024100"/>
              <a:ext cx="323375" cy="226700"/>
            </a:xfrm>
            <a:custGeom>
              <a:avLst/>
              <a:gdLst/>
              <a:ahLst/>
              <a:cxnLst/>
              <a:rect l="l" t="t" r="r" b="b"/>
              <a:pathLst>
                <a:path w="12935" h="9068" extrusionOk="0">
                  <a:moveTo>
                    <a:pt x="12551" y="0"/>
                  </a:moveTo>
                  <a:lnTo>
                    <a:pt x="487" y="231"/>
                  </a:lnTo>
                  <a:lnTo>
                    <a:pt x="0" y="8682"/>
                  </a:lnTo>
                  <a:lnTo>
                    <a:pt x="6250" y="9067"/>
                  </a:lnTo>
                  <a:lnTo>
                    <a:pt x="12935" y="8503"/>
                  </a:lnTo>
                  <a:lnTo>
                    <a:pt x="125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4"/>
            <p:cNvSpPr/>
            <p:nvPr/>
          </p:nvSpPr>
          <p:spPr>
            <a:xfrm>
              <a:off x="5407700" y="2236675"/>
              <a:ext cx="327850" cy="33975"/>
            </a:xfrm>
            <a:custGeom>
              <a:avLst/>
              <a:gdLst/>
              <a:ahLst/>
              <a:cxnLst/>
              <a:rect l="l" t="t" r="r" b="b"/>
              <a:pathLst>
                <a:path w="13114" h="1359" extrusionOk="0">
                  <a:moveTo>
                    <a:pt x="13012" y="0"/>
                  </a:moveTo>
                  <a:lnTo>
                    <a:pt x="77" y="179"/>
                  </a:lnTo>
                  <a:lnTo>
                    <a:pt x="0" y="1358"/>
                  </a:lnTo>
                  <a:lnTo>
                    <a:pt x="13114" y="1358"/>
                  </a:lnTo>
                  <a:lnTo>
                    <a:pt x="130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4"/>
            <p:cNvSpPr/>
            <p:nvPr/>
          </p:nvSpPr>
          <p:spPr>
            <a:xfrm>
              <a:off x="5491575" y="2337200"/>
              <a:ext cx="149200" cy="14725"/>
            </a:xfrm>
            <a:custGeom>
              <a:avLst/>
              <a:gdLst/>
              <a:ahLst/>
              <a:cxnLst/>
              <a:rect l="l" t="t" r="r" b="b"/>
              <a:pathLst>
                <a:path w="5968" h="589" extrusionOk="0">
                  <a:moveTo>
                    <a:pt x="5712" y="0"/>
                  </a:moveTo>
                  <a:lnTo>
                    <a:pt x="128" y="128"/>
                  </a:lnTo>
                  <a:lnTo>
                    <a:pt x="1" y="589"/>
                  </a:lnTo>
                  <a:lnTo>
                    <a:pt x="5968" y="589"/>
                  </a:lnTo>
                  <a:lnTo>
                    <a:pt x="57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64"/>
          <p:cNvGrpSpPr/>
          <p:nvPr/>
        </p:nvGrpSpPr>
        <p:grpSpPr>
          <a:xfrm>
            <a:off x="4773157" y="3318340"/>
            <a:ext cx="1271335" cy="1271238"/>
            <a:chOff x="5435000" y="3071325"/>
            <a:chExt cx="327875" cy="327850"/>
          </a:xfrm>
        </p:grpSpPr>
        <p:sp>
          <p:nvSpPr>
            <p:cNvPr id="720" name="Google Shape;720;p64"/>
            <p:cNvSpPr/>
            <p:nvPr/>
          </p:nvSpPr>
          <p:spPr>
            <a:xfrm>
              <a:off x="5659125" y="3138550"/>
              <a:ext cx="94800" cy="94150"/>
            </a:xfrm>
            <a:custGeom>
              <a:avLst/>
              <a:gdLst/>
              <a:ahLst/>
              <a:cxnLst/>
              <a:rect l="l" t="t" r="r" b="b"/>
              <a:pathLst>
                <a:path w="3792" h="3766" extrusionOk="0">
                  <a:moveTo>
                    <a:pt x="2280" y="0"/>
                  </a:moveTo>
                  <a:cubicBezTo>
                    <a:pt x="1384" y="0"/>
                    <a:pt x="360" y="1205"/>
                    <a:pt x="360" y="1205"/>
                  </a:cubicBezTo>
                  <a:lnTo>
                    <a:pt x="590" y="1486"/>
                  </a:lnTo>
                  <a:cubicBezTo>
                    <a:pt x="590" y="1486"/>
                    <a:pt x="1615" y="692"/>
                    <a:pt x="2127" y="692"/>
                  </a:cubicBezTo>
                  <a:cubicBezTo>
                    <a:pt x="2638" y="692"/>
                    <a:pt x="3100" y="1307"/>
                    <a:pt x="3100" y="1818"/>
                  </a:cubicBezTo>
                  <a:cubicBezTo>
                    <a:pt x="3100" y="2663"/>
                    <a:pt x="2485" y="3099"/>
                    <a:pt x="2075" y="3099"/>
                  </a:cubicBezTo>
                  <a:cubicBezTo>
                    <a:pt x="1408" y="3099"/>
                    <a:pt x="307" y="2178"/>
                    <a:pt x="307" y="2178"/>
                  </a:cubicBezTo>
                  <a:lnTo>
                    <a:pt x="0" y="2459"/>
                  </a:lnTo>
                  <a:cubicBezTo>
                    <a:pt x="0" y="2459"/>
                    <a:pt x="1024" y="3766"/>
                    <a:pt x="2101" y="3766"/>
                  </a:cubicBezTo>
                  <a:cubicBezTo>
                    <a:pt x="3176" y="3766"/>
                    <a:pt x="3791" y="2510"/>
                    <a:pt x="3791" y="1844"/>
                  </a:cubicBezTo>
                  <a:cubicBezTo>
                    <a:pt x="3791" y="693"/>
                    <a:pt x="2972"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4"/>
            <p:cNvSpPr/>
            <p:nvPr/>
          </p:nvSpPr>
          <p:spPr>
            <a:xfrm>
              <a:off x="5543250" y="3251900"/>
              <a:ext cx="119100" cy="46100"/>
            </a:xfrm>
            <a:custGeom>
              <a:avLst/>
              <a:gdLst/>
              <a:ahLst/>
              <a:cxnLst/>
              <a:rect l="l" t="t" r="r" b="b"/>
              <a:pathLst>
                <a:path w="4764" h="1844" extrusionOk="0">
                  <a:moveTo>
                    <a:pt x="3688" y="0"/>
                  </a:moveTo>
                  <a:lnTo>
                    <a:pt x="820" y="435"/>
                  </a:lnTo>
                  <a:lnTo>
                    <a:pt x="0" y="1844"/>
                  </a:lnTo>
                  <a:lnTo>
                    <a:pt x="4763" y="1844"/>
                  </a:lnTo>
                  <a:lnTo>
                    <a:pt x="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4"/>
            <p:cNvSpPr/>
            <p:nvPr/>
          </p:nvSpPr>
          <p:spPr>
            <a:xfrm>
              <a:off x="5487500" y="3071325"/>
              <a:ext cx="117875" cy="73000"/>
            </a:xfrm>
            <a:custGeom>
              <a:avLst/>
              <a:gdLst/>
              <a:ahLst/>
              <a:cxnLst/>
              <a:rect l="l" t="t" r="r" b="b"/>
              <a:pathLst>
                <a:path w="4715" h="2920" extrusionOk="0">
                  <a:moveTo>
                    <a:pt x="1539" y="0"/>
                  </a:moveTo>
                  <a:cubicBezTo>
                    <a:pt x="0" y="0"/>
                    <a:pt x="693" y="2919"/>
                    <a:pt x="693" y="2919"/>
                  </a:cubicBezTo>
                  <a:lnTo>
                    <a:pt x="4585" y="2663"/>
                  </a:lnTo>
                  <a:lnTo>
                    <a:pt x="4715" y="1921"/>
                  </a:lnTo>
                  <a:cubicBezTo>
                    <a:pt x="1871" y="1921"/>
                    <a:pt x="2588" y="0"/>
                    <a:pt x="1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4"/>
            <p:cNvSpPr/>
            <p:nvPr/>
          </p:nvSpPr>
          <p:spPr>
            <a:xfrm>
              <a:off x="5489450" y="3107825"/>
              <a:ext cx="210025" cy="163950"/>
            </a:xfrm>
            <a:custGeom>
              <a:avLst/>
              <a:gdLst/>
              <a:ahLst/>
              <a:cxnLst/>
              <a:rect l="l" t="t" r="r" b="b"/>
              <a:pathLst>
                <a:path w="8401" h="6558" extrusionOk="0">
                  <a:moveTo>
                    <a:pt x="8401" y="0"/>
                  </a:moveTo>
                  <a:lnTo>
                    <a:pt x="0" y="588"/>
                  </a:lnTo>
                  <a:cubicBezTo>
                    <a:pt x="0" y="588"/>
                    <a:pt x="333" y="6557"/>
                    <a:pt x="4252" y="6557"/>
                  </a:cubicBezTo>
                  <a:cubicBezTo>
                    <a:pt x="8171" y="6557"/>
                    <a:pt x="8401" y="0"/>
                    <a:pt x="8401" y="0"/>
                  </a:cubicBezTo>
                  <a:close/>
                </a:path>
              </a:pathLst>
            </a:custGeom>
            <a:solidFill>
              <a:srgbClr val="FA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4"/>
            <p:cNvSpPr/>
            <p:nvPr/>
          </p:nvSpPr>
          <p:spPr>
            <a:xfrm>
              <a:off x="5489450" y="3107825"/>
              <a:ext cx="210025" cy="163950"/>
            </a:xfrm>
            <a:custGeom>
              <a:avLst/>
              <a:gdLst/>
              <a:ahLst/>
              <a:cxnLst/>
              <a:rect l="l" t="t" r="r" b="b"/>
              <a:pathLst>
                <a:path w="8401" h="6558" extrusionOk="0">
                  <a:moveTo>
                    <a:pt x="8401" y="0"/>
                  </a:moveTo>
                  <a:lnTo>
                    <a:pt x="0" y="588"/>
                  </a:lnTo>
                  <a:cubicBezTo>
                    <a:pt x="0" y="588"/>
                    <a:pt x="333" y="6557"/>
                    <a:pt x="4252" y="6557"/>
                  </a:cubicBezTo>
                  <a:cubicBezTo>
                    <a:pt x="8171" y="6557"/>
                    <a:pt x="8401" y="0"/>
                    <a:pt x="84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4"/>
            <p:cNvSpPr/>
            <p:nvPr/>
          </p:nvSpPr>
          <p:spPr>
            <a:xfrm>
              <a:off x="5495900" y="3119925"/>
              <a:ext cx="202725" cy="53750"/>
            </a:xfrm>
            <a:custGeom>
              <a:avLst/>
              <a:gdLst/>
              <a:ahLst/>
              <a:cxnLst/>
              <a:rect l="l" t="t" r="r" b="b"/>
              <a:pathLst>
                <a:path w="8109" h="2150" extrusionOk="0">
                  <a:moveTo>
                    <a:pt x="8107" y="1"/>
                  </a:moveTo>
                  <a:lnTo>
                    <a:pt x="1" y="1776"/>
                  </a:lnTo>
                  <a:cubicBezTo>
                    <a:pt x="29" y="1897"/>
                    <a:pt x="60" y="2022"/>
                    <a:pt x="95" y="2150"/>
                  </a:cubicBezTo>
                  <a:lnTo>
                    <a:pt x="306" y="2103"/>
                  </a:lnTo>
                  <a:lnTo>
                    <a:pt x="7778" y="1960"/>
                  </a:lnTo>
                  <a:cubicBezTo>
                    <a:pt x="7820" y="1792"/>
                    <a:pt x="7856" y="1626"/>
                    <a:pt x="7889" y="1467"/>
                  </a:cubicBezTo>
                  <a:lnTo>
                    <a:pt x="7889" y="1467"/>
                  </a:lnTo>
                  <a:lnTo>
                    <a:pt x="947" y="1948"/>
                  </a:lnTo>
                  <a:lnTo>
                    <a:pt x="947" y="1948"/>
                  </a:lnTo>
                  <a:lnTo>
                    <a:pt x="8085" y="229"/>
                  </a:lnTo>
                  <a:cubicBezTo>
                    <a:pt x="8093" y="147"/>
                    <a:pt x="8102" y="70"/>
                    <a:pt x="8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4"/>
            <p:cNvSpPr/>
            <p:nvPr/>
          </p:nvSpPr>
          <p:spPr>
            <a:xfrm>
              <a:off x="5504150" y="3175575"/>
              <a:ext cx="184500" cy="36425"/>
            </a:xfrm>
            <a:custGeom>
              <a:avLst/>
              <a:gdLst/>
              <a:ahLst/>
              <a:cxnLst/>
              <a:rect l="l" t="t" r="r" b="b"/>
              <a:pathLst>
                <a:path w="7380" h="1457" extrusionOk="0">
                  <a:moveTo>
                    <a:pt x="7380" y="1"/>
                  </a:moveTo>
                  <a:lnTo>
                    <a:pt x="0" y="677"/>
                  </a:lnTo>
                  <a:cubicBezTo>
                    <a:pt x="70" y="873"/>
                    <a:pt x="147" y="1067"/>
                    <a:pt x="233" y="1261"/>
                  </a:cubicBezTo>
                  <a:lnTo>
                    <a:pt x="3279" y="850"/>
                  </a:lnTo>
                  <a:lnTo>
                    <a:pt x="6855" y="1457"/>
                  </a:lnTo>
                  <a:cubicBezTo>
                    <a:pt x="6897" y="1368"/>
                    <a:pt x="6936" y="1279"/>
                    <a:pt x="6975" y="1189"/>
                  </a:cubicBezTo>
                  <a:lnTo>
                    <a:pt x="4073" y="748"/>
                  </a:lnTo>
                  <a:lnTo>
                    <a:pt x="7284" y="329"/>
                  </a:lnTo>
                  <a:cubicBezTo>
                    <a:pt x="7318" y="219"/>
                    <a:pt x="7350" y="109"/>
                    <a:pt x="7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4"/>
            <p:cNvSpPr/>
            <p:nvPr/>
          </p:nvSpPr>
          <p:spPr>
            <a:xfrm>
              <a:off x="5458725" y="3290275"/>
              <a:ext cx="284300" cy="53825"/>
            </a:xfrm>
            <a:custGeom>
              <a:avLst/>
              <a:gdLst/>
              <a:ahLst/>
              <a:cxnLst/>
              <a:rect l="l" t="t" r="r" b="b"/>
              <a:pathLst>
                <a:path w="11372" h="2153" extrusionOk="0">
                  <a:moveTo>
                    <a:pt x="11116" y="1"/>
                  </a:moveTo>
                  <a:lnTo>
                    <a:pt x="231" y="130"/>
                  </a:lnTo>
                  <a:lnTo>
                    <a:pt x="1" y="2153"/>
                  </a:lnTo>
                  <a:lnTo>
                    <a:pt x="11371" y="2153"/>
                  </a:lnTo>
                  <a:lnTo>
                    <a:pt x="111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4"/>
            <p:cNvSpPr/>
            <p:nvPr/>
          </p:nvSpPr>
          <p:spPr>
            <a:xfrm>
              <a:off x="5532375" y="3303100"/>
              <a:ext cx="133200" cy="25625"/>
            </a:xfrm>
            <a:custGeom>
              <a:avLst/>
              <a:gdLst/>
              <a:ahLst/>
              <a:cxnLst/>
              <a:rect l="l" t="t" r="r" b="b"/>
              <a:pathLst>
                <a:path w="5328" h="1025" extrusionOk="0">
                  <a:moveTo>
                    <a:pt x="2664" y="0"/>
                  </a:moveTo>
                  <a:cubicBezTo>
                    <a:pt x="1192" y="0"/>
                    <a:pt x="1" y="229"/>
                    <a:pt x="1" y="513"/>
                  </a:cubicBezTo>
                  <a:cubicBezTo>
                    <a:pt x="1" y="796"/>
                    <a:pt x="1192" y="1025"/>
                    <a:pt x="2664" y="1025"/>
                  </a:cubicBezTo>
                  <a:cubicBezTo>
                    <a:pt x="4134" y="1025"/>
                    <a:pt x="5327" y="796"/>
                    <a:pt x="5327" y="513"/>
                  </a:cubicBezTo>
                  <a:cubicBezTo>
                    <a:pt x="5327" y="377"/>
                    <a:pt x="5046" y="246"/>
                    <a:pt x="4547" y="151"/>
                  </a:cubicBezTo>
                  <a:cubicBezTo>
                    <a:pt x="4049" y="54"/>
                    <a:pt x="3370"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4"/>
            <p:cNvSpPr/>
            <p:nvPr/>
          </p:nvSpPr>
          <p:spPr>
            <a:xfrm>
              <a:off x="5697550" y="3300550"/>
              <a:ext cx="26900" cy="25625"/>
            </a:xfrm>
            <a:custGeom>
              <a:avLst/>
              <a:gdLst/>
              <a:ahLst/>
              <a:cxnLst/>
              <a:rect l="l" t="t" r="r" b="b"/>
              <a:pathLst>
                <a:path w="1076" h="1025" extrusionOk="0">
                  <a:moveTo>
                    <a:pt x="948" y="0"/>
                  </a:moveTo>
                  <a:lnTo>
                    <a:pt x="0" y="26"/>
                  </a:lnTo>
                  <a:lnTo>
                    <a:pt x="0" y="1024"/>
                  </a:lnTo>
                  <a:lnTo>
                    <a:pt x="1075" y="1024"/>
                  </a:lnTo>
                  <a:lnTo>
                    <a:pt x="9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4"/>
            <p:cNvSpPr/>
            <p:nvPr/>
          </p:nvSpPr>
          <p:spPr>
            <a:xfrm>
              <a:off x="5473425" y="3301825"/>
              <a:ext cx="22425" cy="24975"/>
            </a:xfrm>
            <a:custGeom>
              <a:avLst/>
              <a:gdLst/>
              <a:ahLst/>
              <a:cxnLst/>
              <a:rect l="l" t="t" r="r" b="b"/>
              <a:pathLst>
                <a:path w="897" h="999" extrusionOk="0">
                  <a:moveTo>
                    <a:pt x="129" y="0"/>
                  </a:moveTo>
                  <a:lnTo>
                    <a:pt x="1" y="999"/>
                  </a:lnTo>
                  <a:lnTo>
                    <a:pt x="820" y="999"/>
                  </a:lnTo>
                  <a:lnTo>
                    <a:pt x="897" y="5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4"/>
            <p:cNvSpPr/>
            <p:nvPr/>
          </p:nvSpPr>
          <p:spPr>
            <a:xfrm>
              <a:off x="5435000" y="3337675"/>
              <a:ext cx="327875" cy="61500"/>
            </a:xfrm>
            <a:custGeom>
              <a:avLst/>
              <a:gdLst/>
              <a:ahLst/>
              <a:cxnLst/>
              <a:rect l="l" t="t" r="r" b="b"/>
              <a:pathLst>
                <a:path w="13115" h="2460" extrusionOk="0">
                  <a:moveTo>
                    <a:pt x="207" y="1"/>
                  </a:moveTo>
                  <a:lnTo>
                    <a:pt x="1" y="2460"/>
                  </a:lnTo>
                  <a:lnTo>
                    <a:pt x="13114" y="2460"/>
                  </a:lnTo>
                  <a:lnTo>
                    <a:pt x="12859" y="78"/>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4"/>
            <p:cNvSpPr/>
            <p:nvPr/>
          </p:nvSpPr>
          <p:spPr>
            <a:xfrm>
              <a:off x="5492000" y="3351750"/>
              <a:ext cx="207475" cy="35900"/>
            </a:xfrm>
            <a:custGeom>
              <a:avLst/>
              <a:gdLst/>
              <a:ahLst/>
              <a:cxnLst/>
              <a:rect l="l" t="t" r="r" b="b"/>
              <a:pathLst>
                <a:path w="8299" h="1436" extrusionOk="0">
                  <a:moveTo>
                    <a:pt x="7300" y="0"/>
                  </a:moveTo>
                  <a:lnTo>
                    <a:pt x="948" y="53"/>
                  </a:lnTo>
                  <a:cubicBezTo>
                    <a:pt x="948" y="397"/>
                    <a:pt x="594" y="464"/>
                    <a:pt x="319" y="464"/>
                  </a:cubicBezTo>
                  <a:cubicBezTo>
                    <a:pt x="144" y="464"/>
                    <a:pt x="1" y="436"/>
                    <a:pt x="1" y="436"/>
                  </a:cubicBezTo>
                  <a:lnTo>
                    <a:pt x="1" y="924"/>
                  </a:lnTo>
                  <a:cubicBezTo>
                    <a:pt x="897" y="924"/>
                    <a:pt x="718" y="1409"/>
                    <a:pt x="718" y="1409"/>
                  </a:cubicBezTo>
                  <a:lnTo>
                    <a:pt x="7224" y="1435"/>
                  </a:lnTo>
                  <a:cubicBezTo>
                    <a:pt x="7224" y="1048"/>
                    <a:pt x="7729" y="988"/>
                    <a:pt x="8047" y="988"/>
                  </a:cubicBezTo>
                  <a:cubicBezTo>
                    <a:pt x="8193" y="988"/>
                    <a:pt x="8299" y="1000"/>
                    <a:pt x="8299" y="1000"/>
                  </a:cubicBezTo>
                  <a:lnTo>
                    <a:pt x="8299" y="488"/>
                  </a:lnTo>
                  <a:cubicBezTo>
                    <a:pt x="7351" y="488"/>
                    <a:pt x="7300" y="0"/>
                    <a:pt x="7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4"/>
            <p:cNvSpPr/>
            <p:nvPr/>
          </p:nvSpPr>
          <p:spPr>
            <a:xfrm>
              <a:off x="5449100" y="3347300"/>
              <a:ext cx="16050" cy="44175"/>
            </a:xfrm>
            <a:custGeom>
              <a:avLst/>
              <a:gdLst/>
              <a:ahLst/>
              <a:cxnLst/>
              <a:rect l="l" t="t" r="r" b="b"/>
              <a:pathLst>
                <a:path w="642" h="1767" extrusionOk="0">
                  <a:moveTo>
                    <a:pt x="256" y="1"/>
                  </a:moveTo>
                  <a:lnTo>
                    <a:pt x="1" y="1766"/>
                  </a:lnTo>
                  <a:lnTo>
                    <a:pt x="641" y="1766"/>
                  </a:lnTo>
                  <a:lnTo>
                    <a:pt x="6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4"/>
            <p:cNvSpPr/>
            <p:nvPr/>
          </p:nvSpPr>
          <p:spPr>
            <a:xfrm>
              <a:off x="5732775" y="3349200"/>
              <a:ext cx="17275" cy="41000"/>
            </a:xfrm>
            <a:custGeom>
              <a:avLst/>
              <a:gdLst/>
              <a:ahLst/>
              <a:cxnLst/>
              <a:rect l="l" t="t" r="r" b="b"/>
              <a:pathLst>
                <a:path w="691" h="1640" extrusionOk="0">
                  <a:moveTo>
                    <a:pt x="128" y="0"/>
                  </a:moveTo>
                  <a:lnTo>
                    <a:pt x="0" y="1639"/>
                  </a:lnTo>
                  <a:lnTo>
                    <a:pt x="691" y="1639"/>
                  </a:lnTo>
                  <a:lnTo>
                    <a:pt x="5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64"/>
          <p:cNvSpPr/>
          <p:nvPr/>
        </p:nvSpPr>
        <p:spPr>
          <a:xfrm rot="-6640137">
            <a:off x="3645685" y="235489"/>
            <a:ext cx="644840" cy="829340"/>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6" name="Google Shape;736;p64"/>
          <p:cNvPicPr preferRelativeResize="0"/>
          <p:nvPr/>
        </p:nvPicPr>
        <p:blipFill>
          <a:blip r:embed="rId3">
            <a:alphaModFix/>
          </a:blip>
          <a:stretch>
            <a:fillRect/>
          </a:stretch>
        </p:blipFill>
        <p:spPr>
          <a:xfrm>
            <a:off x="4865482" y="1328525"/>
            <a:ext cx="3237705" cy="1028700"/>
          </a:xfrm>
          <a:prstGeom prst="rect">
            <a:avLst/>
          </a:prstGeom>
          <a:noFill/>
          <a:ln>
            <a:noFill/>
          </a:ln>
        </p:spPr>
      </p:pic>
      <p:pic>
        <p:nvPicPr>
          <p:cNvPr id="737" name="Google Shape;737;p64"/>
          <p:cNvPicPr preferRelativeResize="0"/>
          <p:nvPr/>
        </p:nvPicPr>
        <p:blipFill>
          <a:blip r:embed="rId4">
            <a:alphaModFix/>
          </a:blip>
          <a:stretch>
            <a:fillRect/>
          </a:stretch>
        </p:blipFill>
        <p:spPr>
          <a:xfrm>
            <a:off x="4914014" y="2580107"/>
            <a:ext cx="3140624" cy="628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2"/>
                                        </p:tgtEl>
                                        <p:attrNameLst>
                                          <p:attrName>style.visibility</p:attrName>
                                        </p:attrNameLst>
                                      </p:cBhvr>
                                      <p:to>
                                        <p:strVal val="visible"/>
                                      </p:to>
                                    </p:set>
                                    <p:animEffect transition="in" filter="fade">
                                      <p:cBhvr>
                                        <p:cTn id="7" dur="1000"/>
                                        <p:tgtEl>
                                          <p:spTgt spid="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6000"/>
              <a:t>THANK YOU!</a:t>
            </a:r>
            <a:endParaRPr sz="6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46"/>
        <p:cNvGrpSpPr/>
        <p:nvPr/>
      </p:nvGrpSpPr>
      <p:grpSpPr>
        <a:xfrm>
          <a:off x="0" y="0"/>
          <a:ext cx="0" cy="0"/>
          <a:chOff x="0" y="0"/>
          <a:chExt cx="0" cy="0"/>
        </a:xfrm>
      </p:grpSpPr>
      <p:sp>
        <p:nvSpPr>
          <p:cNvPr id="747" name="Google Shape;747;p66"/>
          <p:cNvSpPr txBox="1">
            <a:spLocks noGrp="1"/>
          </p:cNvSpPr>
          <p:nvPr>
            <p:ph type="subTitle" idx="1"/>
          </p:nvPr>
        </p:nvSpPr>
        <p:spPr>
          <a:xfrm>
            <a:off x="1085607" y="1894650"/>
            <a:ext cx="7899300" cy="2545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Roboto Slab"/>
              <a:buAutoNum type="arabicParenR"/>
            </a:pPr>
            <a:r>
              <a:rPr lang="pt-BR" sz="1600"/>
              <a:t>Gram Schmidt: Using Orthogonal projection to find orthogonal matrix Q</a:t>
            </a:r>
            <a:endParaRPr sz="1600"/>
          </a:p>
          <a:p>
            <a:pPr marL="457200" lvl="0" indent="-330200" algn="l" rtl="0">
              <a:spcBef>
                <a:spcPts val="0"/>
              </a:spcBef>
              <a:spcAft>
                <a:spcPts val="0"/>
              </a:spcAft>
              <a:buSzPts val="1600"/>
              <a:buFont typeface="Roboto Slab"/>
              <a:buAutoNum type="arabicParenR"/>
            </a:pPr>
            <a:r>
              <a:rPr lang="pt-BR" sz="1600"/>
              <a:t>Given rotations: </a:t>
            </a:r>
            <a:endParaRPr sz="1600"/>
          </a:p>
          <a:p>
            <a:pPr marL="457200" lvl="0" indent="-330200" algn="l" rtl="0">
              <a:spcBef>
                <a:spcPts val="0"/>
              </a:spcBef>
              <a:spcAft>
                <a:spcPts val="0"/>
              </a:spcAft>
              <a:buSzPts val="1600"/>
              <a:buFont typeface="Roboto Slab"/>
              <a:buChar char="●"/>
            </a:pPr>
            <a:r>
              <a:rPr lang="pt-BR" sz="1600"/>
              <a:t>Introducing zeros in the matrix by using a series of Given rotations. </a:t>
            </a:r>
            <a:endParaRPr sz="1600"/>
          </a:p>
          <a:p>
            <a:pPr marL="457200" lvl="0" indent="-330200" algn="l" rtl="0">
              <a:spcBef>
                <a:spcPts val="0"/>
              </a:spcBef>
              <a:spcAft>
                <a:spcPts val="0"/>
              </a:spcAft>
              <a:buSzPts val="1600"/>
              <a:buFont typeface="Roboto Slab"/>
              <a:buChar char="●"/>
            </a:pPr>
            <a:r>
              <a:rPr lang="pt-BR" sz="1600"/>
              <a:t>The basic transformation: </a:t>
            </a:r>
            <a:endParaRPr sz="1600"/>
          </a:p>
          <a:p>
            <a:pPr marL="914400" lvl="0" indent="0" algn="l" rtl="0">
              <a:spcBef>
                <a:spcPts val="0"/>
              </a:spcBef>
              <a:spcAft>
                <a:spcPts val="0"/>
              </a:spcAft>
              <a:buNone/>
            </a:pPr>
            <a:endParaRPr sz="1600"/>
          </a:p>
          <a:p>
            <a:pPr marL="457200" lvl="0" indent="0" algn="l" rtl="0">
              <a:spcBef>
                <a:spcPts val="0"/>
              </a:spcBef>
              <a:spcAft>
                <a:spcPts val="0"/>
              </a:spcAft>
              <a:buNone/>
            </a:pPr>
            <a:endParaRPr sz="1600"/>
          </a:p>
          <a:p>
            <a:pPr marL="914400" lvl="0" indent="0" algn="l" rtl="0">
              <a:spcBef>
                <a:spcPts val="0"/>
              </a:spcBef>
              <a:spcAft>
                <a:spcPts val="0"/>
              </a:spcAft>
              <a:buNone/>
            </a:pPr>
            <a:endParaRPr sz="1600">
              <a:solidFill>
                <a:srgbClr val="000000"/>
              </a:solidFill>
            </a:endParaRPr>
          </a:p>
          <a:p>
            <a:pPr marL="457200" lvl="0" indent="-330200" algn="l" rtl="0">
              <a:spcBef>
                <a:spcPts val="0"/>
              </a:spcBef>
              <a:spcAft>
                <a:spcPts val="0"/>
              </a:spcAft>
              <a:buSzPts val="1600"/>
              <a:buChar char="●"/>
            </a:pPr>
            <a:r>
              <a:rPr lang="pt-BR" sz="1600">
                <a:solidFill>
                  <a:srgbClr val="000000"/>
                </a:solidFill>
              </a:rPr>
              <a:t>It is called a rotation because it is orthogonal, and its effect is to rotate a vector clockwise through the angle Φ</a:t>
            </a:r>
            <a:endParaRPr sz="1600">
              <a:solidFill>
                <a:srgbClr val="000000"/>
              </a:solidFill>
            </a:endParaRPr>
          </a:p>
          <a:p>
            <a:pPr marL="91440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48" name="Google Shape;748;p66"/>
          <p:cNvSpPr txBox="1">
            <a:spLocks noGrp="1"/>
          </p:cNvSpPr>
          <p:nvPr>
            <p:ph type="title"/>
          </p:nvPr>
        </p:nvSpPr>
        <p:spPr>
          <a:xfrm>
            <a:off x="1011275" y="613600"/>
            <a:ext cx="7899300" cy="12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400"/>
              <a:t>Gram Schmidt and Given rotations</a:t>
            </a:r>
            <a:endParaRPr sz="3400"/>
          </a:p>
        </p:txBody>
      </p:sp>
      <p:pic>
        <p:nvPicPr>
          <p:cNvPr id="749" name="Google Shape;749;p66"/>
          <p:cNvPicPr preferRelativeResize="0"/>
          <p:nvPr/>
        </p:nvPicPr>
        <p:blipFill>
          <a:blip r:embed="rId3">
            <a:alphaModFix/>
          </a:blip>
          <a:stretch>
            <a:fillRect/>
          </a:stretch>
        </p:blipFill>
        <p:spPr>
          <a:xfrm>
            <a:off x="1588975" y="3085675"/>
            <a:ext cx="2646372" cy="398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0"/>
          <p:cNvSpPr txBox="1">
            <a:spLocks noGrp="1"/>
          </p:cNvSpPr>
          <p:nvPr>
            <p:ph type="title"/>
          </p:nvPr>
        </p:nvSpPr>
        <p:spPr>
          <a:xfrm>
            <a:off x="1366250" y="569717"/>
            <a:ext cx="6108000" cy="13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500"/>
              <a:t>What is QR factorization?</a:t>
            </a:r>
            <a:endParaRPr sz="3400"/>
          </a:p>
        </p:txBody>
      </p:sp>
      <p:sp>
        <p:nvSpPr>
          <p:cNvPr id="413" name="Google Shape;413;p40"/>
          <p:cNvSpPr txBox="1"/>
          <p:nvPr/>
        </p:nvSpPr>
        <p:spPr>
          <a:xfrm>
            <a:off x="1185425" y="2290475"/>
            <a:ext cx="72732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pt-BR" sz="1800"/>
              <a:t>QR factorization is a decomposition of matrix A into a product of QR with Q is an orthogonal matrix and R is an upper triangular matrix</a:t>
            </a:r>
            <a:endParaRPr sz="1800"/>
          </a:p>
          <a:p>
            <a:pPr marL="457200" lvl="0" indent="-342900" algn="l" rtl="0">
              <a:spcBef>
                <a:spcPts val="0"/>
              </a:spcBef>
              <a:spcAft>
                <a:spcPts val="0"/>
              </a:spcAft>
              <a:buSzPts val="1800"/>
              <a:buChar char="●"/>
            </a:pPr>
            <a:r>
              <a:rPr lang="pt-BR" sz="1800"/>
              <a:t>The algorithm is used to solve linear least square problems, find eigenvalues,...</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753"/>
        <p:cNvGrpSpPr/>
        <p:nvPr/>
      </p:nvGrpSpPr>
      <p:grpSpPr>
        <a:xfrm>
          <a:off x="0" y="0"/>
          <a:ext cx="0" cy="0"/>
          <a:chOff x="0" y="0"/>
          <a:chExt cx="0" cy="0"/>
        </a:xfrm>
      </p:grpSpPr>
      <p:sp>
        <p:nvSpPr>
          <p:cNvPr id="754" name="Google Shape;754;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3900"/>
              <a:t>Case Study 2: Housing Prices</a:t>
            </a:r>
            <a:endParaRPr sz="3900"/>
          </a:p>
        </p:txBody>
      </p:sp>
      <p:sp>
        <p:nvSpPr>
          <p:cNvPr id="755" name="Google Shape;755;p67"/>
          <p:cNvSpPr txBox="1">
            <a:spLocks noGrp="1"/>
          </p:cNvSpPr>
          <p:nvPr>
            <p:ph type="subTitle" idx="1"/>
          </p:nvPr>
        </p:nvSpPr>
        <p:spPr>
          <a:xfrm>
            <a:off x="4032450" y="1291925"/>
            <a:ext cx="4189800" cy="30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t>Dependent Variable</a:t>
            </a:r>
            <a:endParaRPr/>
          </a:p>
          <a:p>
            <a:pPr marL="457200" lvl="0" indent="-317500" algn="l" rtl="0">
              <a:spcBef>
                <a:spcPts val="0"/>
              </a:spcBef>
              <a:spcAft>
                <a:spcPts val="0"/>
              </a:spcAft>
              <a:buSzPts val="1400"/>
              <a:buAutoNum type="arabicPeriod"/>
            </a:pPr>
            <a:r>
              <a:rPr lang="pt-BR"/>
              <a:t>Housing Prices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pt-BR"/>
              <a:t>Independent Variables</a:t>
            </a:r>
            <a:endParaRPr/>
          </a:p>
          <a:p>
            <a:pPr marL="457200" lvl="0" indent="-317500" algn="l" rtl="0">
              <a:lnSpc>
                <a:spcPct val="115000"/>
              </a:lnSpc>
              <a:spcBef>
                <a:spcPts val="1200"/>
              </a:spcBef>
              <a:spcAft>
                <a:spcPts val="0"/>
              </a:spcAft>
              <a:buSzPts val="1400"/>
              <a:buAutoNum type="arabicPeriod"/>
            </a:pPr>
            <a:r>
              <a:rPr lang="pt-BR"/>
              <a:t>Average Income in the Area</a:t>
            </a:r>
            <a:endParaRPr/>
          </a:p>
          <a:p>
            <a:pPr marL="457200" lvl="0" indent="-317500" algn="l" rtl="0">
              <a:lnSpc>
                <a:spcPct val="115000"/>
              </a:lnSpc>
              <a:spcBef>
                <a:spcPts val="0"/>
              </a:spcBef>
              <a:spcAft>
                <a:spcPts val="0"/>
              </a:spcAft>
              <a:buSzPts val="1400"/>
              <a:buAutoNum type="arabicPeriod"/>
            </a:pPr>
            <a:r>
              <a:rPr lang="pt-BR"/>
              <a:t>Average House Age in the Area</a:t>
            </a:r>
            <a:endParaRPr/>
          </a:p>
          <a:p>
            <a:pPr marL="457200" lvl="0" indent="-317500" algn="l" rtl="0">
              <a:lnSpc>
                <a:spcPct val="115000"/>
              </a:lnSpc>
              <a:spcBef>
                <a:spcPts val="0"/>
              </a:spcBef>
              <a:spcAft>
                <a:spcPts val="0"/>
              </a:spcAft>
              <a:buSzPts val="1400"/>
              <a:buAutoNum type="arabicPeriod"/>
            </a:pPr>
            <a:r>
              <a:rPr lang="pt-BR"/>
              <a:t>Average Number of Rooms in the Area</a:t>
            </a:r>
            <a:endParaRPr/>
          </a:p>
          <a:p>
            <a:pPr marL="457200" lvl="0" indent="-317500" algn="l" rtl="0">
              <a:lnSpc>
                <a:spcPct val="115000"/>
              </a:lnSpc>
              <a:spcBef>
                <a:spcPts val="0"/>
              </a:spcBef>
              <a:spcAft>
                <a:spcPts val="0"/>
              </a:spcAft>
              <a:buSzPts val="1400"/>
              <a:buAutoNum type="arabicPeriod"/>
            </a:pPr>
            <a:r>
              <a:rPr lang="pt-BR"/>
              <a:t>Average Number of Bedrooms in the Area</a:t>
            </a:r>
            <a:endParaRPr/>
          </a:p>
          <a:p>
            <a:pPr marL="457200" lvl="0" indent="-317500" algn="l" rtl="0">
              <a:lnSpc>
                <a:spcPct val="115000"/>
              </a:lnSpc>
              <a:spcBef>
                <a:spcPts val="0"/>
              </a:spcBef>
              <a:spcAft>
                <a:spcPts val="0"/>
              </a:spcAft>
              <a:buSzPts val="1400"/>
              <a:buAutoNum type="arabicPeriod"/>
            </a:pPr>
            <a:r>
              <a:rPr lang="pt-BR"/>
              <a:t>Population in the Area</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1200"/>
              </a:spcAft>
              <a:buNone/>
            </a:pPr>
            <a:r>
              <a:rPr lang="pt-BR"/>
              <a:t>Data taken from US Survey 2019</a:t>
            </a:r>
            <a:endParaRPr/>
          </a:p>
        </p:txBody>
      </p:sp>
      <p:pic>
        <p:nvPicPr>
          <p:cNvPr id="756" name="Google Shape;756;p67"/>
          <p:cNvPicPr preferRelativeResize="0"/>
          <p:nvPr/>
        </p:nvPicPr>
        <p:blipFill>
          <a:blip r:embed="rId3">
            <a:alphaModFix/>
          </a:blip>
          <a:stretch>
            <a:fillRect/>
          </a:stretch>
        </p:blipFill>
        <p:spPr>
          <a:xfrm>
            <a:off x="354425" y="1995150"/>
            <a:ext cx="3540699" cy="199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68"/>
          <p:cNvSpPr txBox="1">
            <a:spLocks noGrp="1"/>
          </p:cNvSpPr>
          <p:nvPr>
            <p:ph type="title"/>
          </p:nvPr>
        </p:nvSpPr>
        <p:spPr>
          <a:xfrm>
            <a:off x="2913600" y="39550"/>
            <a:ext cx="331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400"/>
              <a:t>Key Insights</a:t>
            </a:r>
            <a:endParaRPr sz="2400"/>
          </a:p>
        </p:txBody>
      </p:sp>
      <p:pic>
        <p:nvPicPr>
          <p:cNvPr id="762" name="Google Shape;762;p68"/>
          <p:cNvPicPr preferRelativeResize="0"/>
          <p:nvPr/>
        </p:nvPicPr>
        <p:blipFill>
          <a:blip r:embed="rId3">
            <a:alphaModFix/>
          </a:blip>
          <a:stretch>
            <a:fillRect/>
          </a:stretch>
        </p:blipFill>
        <p:spPr>
          <a:xfrm>
            <a:off x="6204738" y="1251075"/>
            <a:ext cx="2847150" cy="2357150"/>
          </a:xfrm>
          <a:prstGeom prst="rect">
            <a:avLst/>
          </a:prstGeom>
          <a:noFill/>
          <a:ln>
            <a:noFill/>
          </a:ln>
        </p:spPr>
      </p:pic>
      <p:pic>
        <p:nvPicPr>
          <p:cNvPr id="763" name="Google Shape;763;p68"/>
          <p:cNvPicPr preferRelativeResize="0"/>
          <p:nvPr/>
        </p:nvPicPr>
        <p:blipFill>
          <a:blip r:embed="rId4">
            <a:alphaModFix/>
          </a:blip>
          <a:stretch>
            <a:fillRect/>
          </a:stretch>
        </p:blipFill>
        <p:spPr>
          <a:xfrm>
            <a:off x="3138375" y="1258800"/>
            <a:ext cx="2847150" cy="2341684"/>
          </a:xfrm>
          <a:prstGeom prst="rect">
            <a:avLst/>
          </a:prstGeom>
          <a:noFill/>
          <a:ln>
            <a:noFill/>
          </a:ln>
        </p:spPr>
      </p:pic>
      <p:pic>
        <p:nvPicPr>
          <p:cNvPr id="764" name="Google Shape;764;p68"/>
          <p:cNvPicPr preferRelativeResize="0"/>
          <p:nvPr/>
        </p:nvPicPr>
        <p:blipFill>
          <a:blip r:embed="rId5">
            <a:alphaModFix/>
          </a:blip>
          <a:stretch>
            <a:fillRect/>
          </a:stretch>
        </p:blipFill>
        <p:spPr>
          <a:xfrm>
            <a:off x="92113" y="1266825"/>
            <a:ext cx="2795826" cy="2325643"/>
          </a:xfrm>
          <a:prstGeom prst="rect">
            <a:avLst/>
          </a:prstGeom>
          <a:noFill/>
          <a:ln>
            <a:noFill/>
          </a:ln>
        </p:spPr>
      </p:pic>
      <p:sp>
        <p:nvSpPr>
          <p:cNvPr id="765" name="Google Shape;765;p68"/>
          <p:cNvSpPr txBox="1">
            <a:spLocks noGrp="1"/>
          </p:cNvSpPr>
          <p:nvPr>
            <p:ph type="subTitle" idx="1"/>
          </p:nvPr>
        </p:nvSpPr>
        <p:spPr>
          <a:xfrm>
            <a:off x="366074" y="767825"/>
            <a:ext cx="2247900" cy="29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a:t>5 Independent Variables</a:t>
            </a:r>
            <a:endParaRPr/>
          </a:p>
        </p:txBody>
      </p:sp>
      <p:sp>
        <p:nvSpPr>
          <p:cNvPr id="766" name="Google Shape;766;p68"/>
          <p:cNvSpPr txBox="1">
            <a:spLocks noGrp="1"/>
          </p:cNvSpPr>
          <p:nvPr>
            <p:ph type="subTitle" idx="2"/>
          </p:nvPr>
        </p:nvSpPr>
        <p:spPr>
          <a:xfrm>
            <a:off x="3422399" y="767825"/>
            <a:ext cx="2247900" cy="29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a:t>4 Independent Variables </a:t>
            </a:r>
            <a:endParaRPr/>
          </a:p>
          <a:p>
            <a:pPr marL="0" lvl="0" indent="0" algn="ctr" rtl="0">
              <a:spcBef>
                <a:spcPts val="0"/>
              </a:spcBef>
              <a:spcAft>
                <a:spcPts val="0"/>
              </a:spcAft>
              <a:buNone/>
            </a:pPr>
            <a:r>
              <a:rPr lang="pt-BR"/>
              <a:t>(without Population Size)</a:t>
            </a:r>
            <a:endParaRPr/>
          </a:p>
        </p:txBody>
      </p:sp>
      <p:sp>
        <p:nvSpPr>
          <p:cNvPr id="767" name="Google Shape;767;p68"/>
          <p:cNvSpPr txBox="1">
            <a:spLocks noGrp="1"/>
          </p:cNvSpPr>
          <p:nvPr>
            <p:ph type="subTitle" idx="3"/>
          </p:nvPr>
        </p:nvSpPr>
        <p:spPr>
          <a:xfrm>
            <a:off x="6504374" y="767825"/>
            <a:ext cx="2247900" cy="29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a:t>4 Independent Variables </a:t>
            </a:r>
            <a:endParaRPr/>
          </a:p>
          <a:p>
            <a:pPr marL="0" lvl="0" indent="0" algn="ctr" rtl="0">
              <a:spcBef>
                <a:spcPts val="0"/>
              </a:spcBef>
              <a:spcAft>
                <a:spcPts val="0"/>
              </a:spcAft>
              <a:buNone/>
            </a:pPr>
            <a:r>
              <a:rPr lang="pt-BR"/>
              <a:t>(without Mean Income)</a:t>
            </a:r>
            <a:endParaRPr/>
          </a:p>
        </p:txBody>
      </p:sp>
      <p:graphicFrame>
        <p:nvGraphicFramePr>
          <p:cNvPr id="768" name="Google Shape;768;p68"/>
          <p:cNvGraphicFramePr/>
          <p:nvPr/>
        </p:nvGraphicFramePr>
        <p:xfrm>
          <a:off x="952500" y="3859125"/>
          <a:ext cx="7239000" cy="762000"/>
        </p:xfrm>
        <a:graphic>
          <a:graphicData uri="http://schemas.openxmlformats.org/drawingml/2006/table">
            <a:tbl>
              <a:tblPr>
                <a:noFill/>
                <a:tableStyleId>{08CE3A40-C96E-490E-BC26-669818101534}</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pt-BR" sz="1200"/>
                        <a:t>MPE</a:t>
                      </a:r>
                      <a:endParaRPr sz="1200"/>
                    </a:p>
                  </a:txBody>
                  <a:tcPr marL="91425" marR="91425" marT="91425" marB="91425"/>
                </a:tc>
                <a:tc>
                  <a:txBody>
                    <a:bodyPr/>
                    <a:lstStyle/>
                    <a:p>
                      <a:pPr marL="0" lvl="0" indent="0" algn="ctr" rtl="0">
                        <a:spcBef>
                          <a:spcPts val="0"/>
                        </a:spcBef>
                        <a:spcAft>
                          <a:spcPts val="0"/>
                        </a:spcAft>
                        <a:buNone/>
                      </a:pPr>
                      <a:r>
                        <a:rPr lang="pt-BR" sz="1200"/>
                        <a:t>21.421887173973253%</a:t>
                      </a:r>
                      <a:endParaRPr sz="1200"/>
                    </a:p>
                  </a:txBody>
                  <a:tcPr marL="91425" marR="91425" marT="91425" marB="91425"/>
                </a:tc>
                <a:tc>
                  <a:txBody>
                    <a:bodyPr/>
                    <a:lstStyle/>
                    <a:p>
                      <a:pPr marL="0" lvl="0" indent="0" algn="ctr" rtl="0">
                        <a:spcBef>
                          <a:spcPts val="0"/>
                        </a:spcBef>
                        <a:spcAft>
                          <a:spcPts val="0"/>
                        </a:spcAft>
                        <a:buNone/>
                      </a:pPr>
                      <a:r>
                        <a:rPr lang="pt-BR" sz="1200"/>
                        <a:t>22.619540352644073%</a:t>
                      </a:r>
                      <a:endParaRPr sz="1200"/>
                    </a:p>
                  </a:txBody>
                  <a:tcPr marL="91425" marR="91425" marT="91425" marB="91425"/>
                </a:tc>
                <a:tc>
                  <a:txBody>
                    <a:bodyPr/>
                    <a:lstStyle/>
                    <a:p>
                      <a:pPr marL="0" lvl="0" indent="0" algn="ctr" rtl="0">
                        <a:spcBef>
                          <a:spcPts val="0"/>
                        </a:spcBef>
                        <a:spcAft>
                          <a:spcPts val="0"/>
                        </a:spcAft>
                        <a:buNone/>
                      </a:pPr>
                      <a:r>
                        <a:rPr lang="pt-BR" sz="1200"/>
                        <a:t>23.87775083162673%</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pt-BR" sz="1200"/>
                        <a:t>Adjusted R^2</a:t>
                      </a:r>
                      <a:endParaRPr sz="1200"/>
                    </a:p>
                  </a:txBody>
                  <a:tcPr marL="91425" marR="91425" marT="91425" marB="91425"/>
                </a:tc>
                <a:tc>
                  <a:txBody>
                    <a:bodyPr/>
                    <a:lstStyle/>
                    <a:p>
                      <a:pPr marL="0" lvl="0" indent="0" algn="ctr" rtl="0">
                        <a:spcBef>
                          <a:spcPts val="0"/>
                        </a:spcBef>
                        <a:spcAft>
                          <a:spcPts val="0"/>
                        </a:spcAft>
                        <a:buNone/>
                      </a:pPr>
                      <a:r>
                        <a:rPr lang="pt-BR" sz="1200"/>
                        <a:t>0.28039252840049145</a:t>
                      </a:r>
                      <a:endParaRPr sz="1200"/>
                    </a:p>
                  </a:txBody>
                  <a:tcPr marL="91425" marR="91425" marT="91425" marB="91425"/>
                </a:tc>
                <a:tc>
                  <a:txBody>
                    <a:bodyPr/>
                    <a:lstStyle/>
                    <a:p>
                      <a:pPr marL="0" lvl="0" indent="0" algn="ctr" rtl="0">
                        <a:spcBef>
                          <a:spcPts val="0"/>
                        </a:spcBef>
                        <a:spcAft>
                          <a:spcPts val="0"/>
                        </a:spcAft>
                        <a:buNone/>
                      </a:pPr>
                      <a:r>
                        <a:rPr lang="pt-BR" sz="1200"/>
                        <a:t>0.22273862850632908</a:t>
                      </a:r>
                      <a:endParaRPr sz="1200"/>
                    </a:p>
                  </a:txBody>
                  <a:tcPr marL="91425" marR="91425" marT="91425" marB="91425"/>
                </a:tc>
                <a:tc>
                  <a:txBody>
                    <a:bodyPr/>
                    <a:lstStyle/>
                    <a:p>
                      <a:pPr marL="0" lvl="0" indent="0" algn="ctr" rtl="0">
                        <a:spcBef>
                          <a:spcPts val="0"/>
                        </a:spcBef>
                        <a:spcAft>
                          <a:spcPts val="0"/>
                        </a:spcAft>
                        <a:buNone/>
                      </a:pPr>
                      <a:r>
                        <a:rPr lang="pt-BR" sz="1200"/>
                        <a:t>0.15426473655188488</a:t>
                      </a:r>
                      <a:endParaRPr sz="12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772"/>
        <p:cNvGrpSpPr/>
        <p:nvPr/>
      </p:nvGrpSpPr>
      <p:grpSpPr>
        <a:xfrm>
          <a:off x="0" y="0"/>
          <a:ext cx="0" cy="0"/>
          <a:chOff x="0" y="0"/>
          <a:chExt cx="0" cy="0"/>
        </a:xfrm>
      </p:grpSpPr>
      <p:pic>
        <p:nvPicPr>
          <p:cNvPr id="773" name="Google Shape;773;p69"/>
          <p:cNvPicPr preferRelativeResize="0"/>
          <p:nvPr/>
        </p:nvPicPr>
        <p:blipFill>
          <a:blip r:embed="rId3">
            <a:alphaModFix/>
          </a:blip>
          <a:stretch>
            <a:fillRect/>
          </a:stretch>
        </p:blipFill>
        <p:spPr>
          <a:xfrm>
            <a:off x="152400" y="792075"/>
            <a:ext cx="8839200" cy="35593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77"/>
        <p:cNvGrpSpPr/>
        <p:nvPr/>
      </p:nvGrpSpPr>
      <p:grpSpPr>
        <a:xfrm>
          <a:off x="0" y="0"/>
          <a:ext cx="0" cy="0"/>
          <a:chOff x="0" y="0"/>
          <a:chExt cx="0" cy="0"/>
        </a:xfrm>
      </p:grpSpPr>
      <p:sp>
        <p:nvSpPr>
          <p:cNvPr id="778" name="Google Shape;778;p7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79" name="Google Shape;779;p70"/>
          <p:cNvPicPr preferRelativeResize="0"/>
          <p:nvPr/>
        </p:nvPicPr>
        <p:blipFill>
          <a:blip r:embed="rId3">
            <a:alphaModFix/>
          </a:blip>
          <a:stretch>
            <a:fillRect/>
          </a:stretch>
        </p:blipFill>
        <p:spPr>
          <a:xfrm>
            <a:off x="152400" y="1112700"/>
            <a:ext cx="8839200" cy="34760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783"/>
        <p:cNvGrpSpPr/>
        <p:nvPr/>
      </p:nvGrpSpPr>
      <p:grpSpPr>
        <a:xfrm>
          <a:off x="0" y="0"/>
          <a:ext cx="0" cy="0"/>
          <a:chOff x="0" y="0"/>
          <a:chExt cx="0" cy="0"/>
        </a:xfrm>
      </p:grpSpPr>
      <p:sp>
        <p:nvSpPr>
          <p:cNvPr id="784" name="Google Shape;784;p7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85" name="Google Shape;785;p71"/>
          <p:cNvPicPr preferRelativeResize="0"/>
          <p:nvPr/>
        </p:nvPicPr>
        <p:blipFill>
          <a:blip r:embed="rId3">
            <a:alphaModFix/>
          </a:blip>
          <a:stretch>
            <a:fillRect/>
          </a:stretch>
        </p:blipFill>
        <p:spPr>
          <a:xfrm>
            <a:off x="527050" y="335650"/>
            <a:ext cx="8089899" cy="4472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789"/>
        <p:cNvGrpSpPr/>
        <p:nvPr/>
      </p:nvGrpSpPr>
      <p:grpSpPr>
        <a:xfrm>
          <a:off x="0" y="0"/>
          <a:ext cx="0" cy="0"/>
          <a:chOff x="0" y="0"/>
          <a:chExt cx="0" cy="0"/>
        </a:xfrm>
      </p:grpSpPr>
      <p:sp>
        <p:nvSpPr>
          <p:cNvPr id="790" name="Google Shape;790;p72"/>
          <p:cNvSpPr/>
          <p:nvPr/>
        </p:nvSpPr>
        <p:spPr>
          <a:xfrm rot="129740">
            <a:off x="1040631" y="914022"/>
            <a:ext cx="7062737" cy="3075117"/>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1" name="Google Shape;791;p72"/>
          <p:cNvPicPr preferRelativeResize="0"/>
          <p:nvPr/>
        </p:nvPicPr>
        <p:blipFill>
          <a:blip r:embed="rId3">
            <a:alphaModFix/>
          </a:blip>
          <a:stretch>
            <a:fillRect/>
          </a:stretch>
        </p:blipFill>
        <p:spPr>
          <a:xfrm>
            <a:off x="3316400" y="1707850"/>
            <a:ext cx="5645225" cy="2489400"/>
          </a:xfrm>
          <a:prstGeom prst="rect">
            <a:avLst/>
          </a:prstGeom>
          <a:noFill/>
          <a:ln>
            <a:noFill/>
          </a:ln>
        </p:spPr>
      </p:pic>
      <p:pic>
        <p:nvPicPr>
          <p:cNvPr id="792" name="Google Shape;792;p72"/>
          <p:cNvPicPr preferRelativeResize="0"/>
          <p:nvPr/>
        </p:nvPicPr>
        <p:blipFill>
          <a:blip r:embed="rId4">
            <a:alphaModFix/>
          </a:blip>
          <a:stretch>
            <a:fillRect/>
          </a:stretch>
        </p:blipFill>
        <p:spPr>
          <a:xfrm>
            <a:off x="214914" y="2236025"/>
            <a:ext cx="2763235" cy="431100"/>
          </a:xfrm>
          <a:prstGeom prst="rect">
            <a:avLst/>
          </a:prstGeom>
          <a:noFill/>
          <a:ln>
            <a:noFill/>
          </a:ln>
        </p:spPr>
      </p:pic>
      <p:pic>
        <p:nvPicPr>
          <p:cNvPr id="793" name="Google Shape;793;p72"/>
          <p:cNvPicPr preferRelativeResize="0"/>
          <p:nvPr/>
        </p:nvPicPr>
        <p:blipFill>
          <a:blip r:embed="rId5">
            <a:alphaModFix/>
          </a:blip>
          <a:stretch>
            <a:fillRect/>
          </a:stretch>
        </p:blipFill>
        <p:spPr>
          <a:xfrm>
            <a:off x="257075" y="3075975"/>
            <a:ext cx="2678900" cy="640100"/>
          </a:xfrm>
          <a:prstGeom prst="rect">
            <a:avLst/>
          </a:prstGeom>
          <a:noFill/>
          <a:ln>
            <a:noFill/>
          </a:ln>
        </p:spPr>
      </p:pic>
      <p:sp>
        <p:nvSpPr>
          <p:cNvPr id="794" name="Google Shape;794;p72"/>
          <p:cNvSpPr txBox="1"/>
          <p:nvPr/>
        </p:nvSpPr>
        <p:spPr>
          <a:xfrm>
            <a:off x="214925" y="322450"/>
            <a:ext cx="61416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3900" b="1">
                <a:latin typeface="Roboto Slab"/>
                <a:ea typeface="Roboto Slab"/>
                <a:cs typeface="Roboto Slab"/>
                <a:sym typeface="Roboto Slab"/>
              </a:rPr>
              <a:t>Geometric interpretation of Least Squares solution</a:t>
            </a:r>
            <a:endParaRPr sz="3900" b="1">
              <a:latin typeface="Roboto Slab"/>
              <a:ea typeface="Roboto Slab"/>
              <a:cs typeface="Roboto Slab"/>
              <a:sym typeface="Roboto Slab"/>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sp>
        <p:nvSpPr>
          <p:cNvPr id="799" name="Google Shape;799;p73"/>
          <p:cNvSpPr/>
          <p:nvPr/>
        </p:nvSpPr>
        <p:spPr>
          <a:xfrm rot="129740">
            <a:off x="1040631" y="914022"/>
            <a:ext cx="7062737" cy="3075117"/>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3"/>
          <p:cNvSpPr txBox="1"/>
          <p:nvPr/>
        </p:nvSpPr>
        <p:spPr>
          <a:xfrm>
            <a:off x="214925" y="322450"/>
            <a:ext cx="61416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3900" b="1">
                <a:latin typeface="Roboto Slab"/>
                <a:ea typeface="Roboto Slab"/>
                <a:cs typeface="Roboto Slab"/>
                <a:sym typeface="Roboto Slab"/>
              </a:rPr>
              <a:t>Derivation from calculus</a:t>
            </a:r>
            <a:endParaRPr sz="3900" b="1">
              <a:latin typeface="Roboto Slab"/>
              <a:ea typeface="Roboto Slab"/>
              <a:cs typeface="Roboto Slab"/>
              <a:sym typeface="Roboto Slab"/>
            </a:endParaRPr>
          </a:p>
        </p:txBody>
      </p:sp>
      <p:pic>
        <p:nvPicPr>
          <p:cNvPr id="801" name="Google Shape;801;p73"/>
          <p:cNvPicPr preferRelativeResize="0"/>
          <p:nvPr/>
        </p:nvPicPr>
        <p:blipFill>
          <a:blip r:embed="rId3">
            <a:alphaModFix/>
          </a:blip>
          <a:stretch>
            <a:fillRect/>
          </a:stretch>
        </p:blipFill>
        <p:spPr>
          <a:xfrm>
            <a:off x="1320425" y="1268775"/>
            <a:ext cx="5511975" cy="1107150"/>
          </a:xfrm>
          <a:prstGeom prst="rect">
            <a:avLst/>
          </a:prstGeom>
          <a:noFill/>
          <a:ln>
            <a:noFill/>
          </a:ln>
        </p:spPr>
      </p:pic>
      <p:pic>
        <p:nvPicPr>
          <p:cNvPr id="802" name="Google Shape;802;p73"/>
          <p:cNvPicPr preferRelativeResize="0"/>
          <p:nvPr/>
        </p:nvPicPr>
        <p:blipFill>
          <a:blip r:embed="rId4">
            <a:alphaModFix/>
          </a:blip>
          <a:stretch>
            <a:fillRect/>
          </a:stretch>
        </p:blipFill>
        <p:spPr>
          <a:xfrm>
            <a:off x="1320425" y="2537150"/>
            <a:ext cx="5511975" cy="113653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806"/>
        <p:cNvGrpSpPr/>
        <p:nvPr/>
      </p:nvGrpSpPr>
      <p:grpSpPr>
        <a:xfrm>
          <a:off x="0" y="0"/>
          <a:ext cx="0" cy="0"/>
          <a:chOff x="0" y="0"/>
          <a:chExt cx="0" cy="0"/>
        </a:xfrm>
      </p:grpSpPr>
      <p:sp>
        <p:nvSpPr>
          <p:cNvPr id="807" name="Google Shape;807;p74"/>
          <p:cNvSpPr/>
          <p:nvPr/>
        </p:nvSpPr>
        <p:spPr>
          <a:xfrm rot="129740">
            <a:off x="1040631" y="914022"/>
            <a:ext cx="7062737" cy="3075117"/>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4"/>
          <p:cNvSpPr txBox="1"/>
          <p:nvPr/>
        </p:nvSpPr>
        <p:spPr>
          <a:xfrm>
            <a:off x="214925" y="322450"/>
            <a:ext cx="61416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3900" b="1">
                <a:latin typeface="Roboto Slab"/>
                <a:ea typeface="Roboto Slab"/>
                <a:cs typeface="Roboto Slab"/>
                <a:sym typeface="Roboto Slab"/>
              </a:rPr>
              <a:t>Derivation from calculus</a:t>
            </a:r>
            <a:endParaRPr sz="3900" b="1">
              <a:latin typeface="Roboto Slab"/>
              <a:ea typeface="Roboto Slab"/>
              <a:cs typeface="Roboto Slab"/>
              <a:sym typeface="Roboto Slab"/>
            </a:endParaRPr>
          </a:p>
        </p:txBody>
      </p:sp>
      <p:pic>
        <p:nvPicPr>
          <p:cNvPr id="809" name="Google Shape;809;p74"/>
          <p:cNvPicPr preferRelativeResize="0"/>
          <p:nvPr/>
        </p:nvPicPr>
        <p:blipFill>
          <a:blip r:embed="rId3">
            <a:alphaModFix/>
          </a:blip>
          <a:stretch>
            <a:fillRect/>
          </a:stretch>
        </p:blipFill>
        <p:spPr>
          <a:xfrm>
            <a:off x="487475" y="995150"/>
            <a:ext cx="7312224" cy="1969300"/>
          </a:xfrm>
          <a:prstGeom prst="rect">
            <a:avLst/>
          </a:prstGeom>
          <a:noFill/>
          <a:ln>
            <a:noFill/>
          </a:ln>
        </p:spPr>
      </p:pic>
      <p:pic>
        <p:nvPicPr>
          <p:cNvPr id="810" name="Google Shape;810;p74"/>
          <p:cNvPicPr preferRelativeResize="0"/>
          <p:nvPr/>
        </p:nvPicPr>
        <p:blipFill>
          <a:blip r:embed="rId4">
            <a:alphaModFix/>
          </a:blip>
          <a:stretch>
            <a:fillRect/>
          </a:stretch>
        </p:blipFill>
        <p:spPr>
          <a:xfrm>
            <a:off x="1796325" y="3147100"/>
            <a:ext cx="5093374" cy="983550"/>
          </a:xfrm>
          <a:prstGeom prst="rect">
            <a:avLst/>
          </a:prstGeom>
          <a:noFill/>
          <a:ln>
            <a:noFill/>
          </a:ln>
        </p:spPr>
      </p:pic>
      <p:sp>
        <p:nvSpPr>
          <p:cNvPr id="811" name="Google Shape;811;p74"/>
          <p:cNvSpPr/>
          <p:nvPr/>
        </p:nvSpPr>
        <p:spPr>
          <a:xfrm>
            <a:off x="752325" y="3439225"/>
            <a:ext cx="1044000" cy="3993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4"/>
          <p:cNvSpPr/>
          <p:nvPr/>
        </p:nvSpPr>
        <p:spPr>
          <a:xfrm>
            <a:off x="6889700" y="3439225"/>
            <a:ext cx="675600" cy="3993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4"/>
          <p:cNvSpPr txBox="1"/>
          <p:nvPr/>
        </p:nvSpPr>
        <p:spPr>
          <a:xfrm>
            <a:off x="7565300" y="3084775"/>
            <a:ext cx="813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6000">
                <a:latin typeface="Roboto Slab"/>
                <a:ea typeface="Roboto Slab"/>
                <a:cs typeface="Roboto Slab"/>
                <a:sym typeface="Roboto Slab"/>
              </a:rPr>
              <a:t>0</a:t>
            </a:r>
            <a:endParaRPr sz="6000">
              <a:latin typeface="Roboto Slab"/>
              <a:ea typeface="Roboto Slab"/>
              <a:cs typeface="Roboto Slab"/>
              <a:sym typeface="Roboto Slab"/>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817"/>
        <p:cNvGrpSpPr/>
        <p:nvPr/>
      </p:nvGrpSpPr>
      <p:grpSpPr>
        <a:xfrm>
          <a:off x="0" y="0"/>
          <a:ext cx="0" cy="0"/>
          <a:chOff x="0" y="0"/>
          <a:chExt cx="0" cy="0"/>
        </a:xfrm>
      </p:grpSpPr>
      <p:sp>
        <p:nvSpPr>
          <p:cNvPr id="818" name="Google Shape;818;p75"/>
          <p:cNvSpPr/>
          <p:nvPr/>
        </p:nvSpPr>
        <p:spPr>
          <a:xfrm rot="136987">
            <a:off x="2230176" y="1710940"/>
            <a:ext cx="4094345" cy="1881646"/>
          </a:xfrm>
          <a:custGeom>
            <a:avLst/>
            <a:gdLst/>
            <a:ahLst/>
            <a:cxnLst/>
            <a:rect l="l" t="t" r="r" b="b"/>
            <a:pathLst>
              <a:path w="24940" h="8540" extrusionOk="0">
                <a:moveTo>
                  <a:pt x="21687" y="0"/>
                </a:moveTo>
                <a:cubicBezTo>
                  <a:pt x="21506" y="0"/>
                  <a:pt x="21341" y="2"/>
                  <a:pt x="21211" y="5"/>
                </a:cubicBezTo>
                <a:lnTo>
                  <a:pt x="17533" y="55"/>
                </a:lnTo>
                <a:cubicBezTo>
                  <a:pt x="12793" y="138"/>
                  <a:pt x="8004" y="5"/>
                  <a:pt x="3282" y="353"/>
                </a:cubicBezTo>
                <a:cubicBezTo>
                  <a:pt x="2470" y="403"/>
                  <a:pt x="1426" y="353"/>
                  <a:pt x="779" y="933"/>
                </a:cubicBezTo>
                <a:cubicBezTo>
                  <a:pt x="0" y="1646"/>
                  <a:pt x="150" y="3021"/>
                  <a:pt x="166" y="3982"/>
                </a:cubicBezTo>
                <a:cubicBezTo>
                  <a:pt x="183" y="5722"/>
                  <a:pt x="50" y="8141"/>
                  <a:pt x="2287" y="8324"/>
                </a:cubicBezTo>
                <a:cubicBezTo>
                  <a:pt x="4238" y="8482"/>
                  <a:pt x="6211" y="8540"/>
                  <a:pt x="8188" y="8540"/>
                </a:cubicBezTo>
                <a:cubicBezTo>
                  <a:pt x="10982" y="8540"/>
                  <a:pt x="13783" y="8424"/>
                  <a:pt x="16538" y="8307"/>
                </a:cubicBezTo>
                <a:cubicBezTo>
                  <a:pt x="17897" y="8257"/>
                  <a:pt x="19256" y="8175"/>
                  <a:pt x="20615" y="8092"/>
                </a:cubicBezTo>
                <a:cubicBezTo>
                  <a:pt x="21626" y="8025"/>
                  <a:pt x="23067" y="8191"/>
                  <a:pt x="23979" y="7694"/>
                </a:cubicBezTo>
                <a:cubicBezTo>
                  <a:pt x="24923" y="7164"/>
                  <a:pt x="24774" y="5937"/>
                  <a:pt x="24807" y="5009"/>
                </a:cubicBezTo>
                <a:cubicBezTo>
                  <a:pt x="24840" y="3684"/>
                  <a:pt x="24874" y="2358"/>
                  <a:pt x="24923" y="1032"/>
                </a:cubicBezTo>
                <a:cubicBezTo>
                  <a:pt x="24940" y="88"/>
                  <a:pt x="23399" y="22"/>
                  <a:pt x="23399" y="22"/>
                </a:cubicBezTo>
                <a:cubicBezTo>
                  <a:pt x="23399" y="22"/>
                  <a:pt x="22412" y="0"/>
                  <a:pt x="21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5"/>
          <p:cNvSpPr txBox="1"/>
          <p:nvPr/>
        </p:nvSpPr>
        <p:spPr>
          <a:xfrm>
            <a:off x="214925" y="322450"/>
            <a:ext cx="61416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3900" b="1">
                <a:latin typeface="Roboto Slab"/>
                <a:ea typeface="Roboto Slab"/>
                <a:cs typeface="Roboto Slab"/>
                <a:sym typeface="Roboto Slab"/>
              </a:rPr>
              <a:t>Least squares solution</a:t>
            </a:r>
            <a:endParaRPr sz="3900" b="1">
              <a:latin typeface="Roboto Slab"/>
              <a:ea typeface="Roboto Slab"/>
              <a:cs typeface="Roboto Slab"/>
              <a:sym typeface="Roboto Slab"/>
            </a:endParaRPr>
          </a:p>
        </p:txBody>
      </p:sp>
      <p:pic>
        <p:nvPicPr>
          <p:cNvPr id="820" name="Google Shape;820;p75"/>
          <p:cNvPicPr preferRelativeResize="0"/>
          <p:nvPr/>
        </p:nvPicPr>
        <p:blipFill>
          <a:blip r:embed="rId3">
            <a:alphaModFix/>
          </a:blip>
          <a:stretch>
            <a:fillRect/>
          </a:stretch>
        </p:blipFill>
        <p:spPr>
          <a:xfrm>
            <a:off x="5127850" y="1107550"/>
            <a:ext cx="3516299" cy="3172550"/>
          </a:xfrm>
          <a:prstGeom prst="rect">
            <a:avLst/>
          </a:prstGeom>
          <a:noFill/>
          <a:ln>
            <a:noFill/>
          </a:ln>
        </p:spPr>
      </p:pic>
      <p:sp>
        <p:nvSpPr>
          <p:cNvPr id="821" name="Google Shape;821;p75"/>
          <p:cNvSpPr/>
          <p:nvPr/>
        </p:nvSpPr>
        <p:spPr>
          <a:xfrm>
            <a:off x="5834425" y="1151525"/>
            <a:ext cx="1627500" cy="478500"/>
          </a:xfrm>
          <a:prstGeom prst="flowChartAlternateProcess">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5"/>
          <p:cNvSpPr/>
          <p:nvPr/>
        </p:nvSpPr>
        <p:spPr>
          <a:xfrm>
            <a:off x="5834425" y="3801600"/>
            <a:ext cx="1151400" cy="478500"/>
          </a:xfrm>
          <a:prstGeom prst="flowChartAlternateProcess">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3" name="Google Shape;823;p75"/>
          <p:cNvPicPr preferRelativeResize="0"/>
          <p:nvPr/>
        </p:nvPicPr>
        <p:blipFill>
          <a:blip r:embed="rId4">
            <a:alphaModFix/>
          </a:blip>
          <a:stretch>
            <a:fillRect/>
          </a:stretch>
        </p:blipFill>
        <p:spPr>
          <a:xfrm>
            <a:off x="1410300" y="2468950"/>
            <a:ext cx="1893375" cy="666188"/>
          </a:xfrm>
          <a:prstGeom prst="rect">
            <a:avLst/>
          </a:prstGeom>
          <a:noFill/>
          <a:ln>
            <a:noFill/>
          </a:ln>
        </p:spPr>
      </p:pic>
      <p:pic>
        <p:nvPicPr>
          <p:cNvPr id="824" name="Google Shape;824;p75"/>
          <p:cNvPicPr preferRelativeResize="0"/>
          <p:nvPr/>
        </p:nvPicPr>
        <p:blipFill>
          <a:blip r:embed="rId5">
            <a:alphaModFix/>
          </a:blip>
          <a:stretch>
            <a:fillRect/>
          </a:stretch>
        </p:blipFill>
        <p:spPr>
          <a:xfrm>
            <a:off x="535125" y="3519999"/>
            <a:ext cx="4158351" cy="828639"/>
          </a:xfrm>
          <a:prstGeom prst="rect">
            <a:avLst/>
          </a:prstGeom>
          <a:noFill/>
          <a:ln>
            <a:noFill/>
          </a:ln>
        </p:spPr>
      </p:pic>
      <p:pic>
        <p:nvPicPr>
          <p:cNvPr id="825" name="Google Shape;825;p75"/>
          <p:cNvPicPr preferRelativeResize="0"/>
          <p:nvPr/>
        </p:nvPicPr>
        <p:blipFill>
          <a:blip r:embed="rId6">
            <a:alphaModFix/>
          </a:blip>
          <a:stretch>
            <a:fillRect/>
          </a:stretch>
        </p:blipFill>
        <p:spPr>
          <a:xfrm>
            <a:off x="128350" y="1107550"/>
            <a:ext cx="4702920" cy="1079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829"/>
        <p:cNvGrpSpPr/>
        <p:nvPr/>
      </p:nvGrpSpPr>
      <p:grpSpPr>
        <a:xfrm>
          <a:off x="0" y="0"/>
          <a:ext cx="0" cy="0"/>
          <a:chOff x="0" y="0"/>
          <a:chExt cx="0" cy="0"/>
        </a:xfrm>
      </p:grpSpPr>
      <p:sp>
        <p:nvSpPr>
          <p:cNvPr id="830" name="Google Shape;830;p76"/>
          <p:cNvSpPr/>
          <p:nvPr/>
        </p:nvSpPr>
        <p:spPr>
          <a:xfrm rot="-5635589">
            <a:off x="5338841" y="1827056"/>
            <a:ext cx="3132144" cy="4252660"/>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6"/>
          <p:cNvSpPr/>
          <p:nvPr/>
        </p:nvSpPr>
        <p:spPr>
          <a:xfrm>
            <a:off x="5544751" y="4059625"/>
            <a:ext cx="3152818" cy="146645"/>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rgbClr val="FFB088">
              <a:alpha val="3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6"/>
          <p:cNvSpPr txBox="1">
            <a:spLocks noGrp="1"/>
          </p:cNvSpPr>
          <p:nvPr>
            <p:ph type="body" idx="1"/>
          </p:nvPr>
        </p:nvSpPr>
        <p:spPr>
          <a:xfrm>
            <a:off x="720000" y="1716300"/>
            <a:ext cx="4614000" cy="2570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AutoNum type="arabicPeriod"/>
            </a:pPr>
            <a:r>
              <a:rPr lang="pt-BR" sz="1600">
                <a:solidFill>
                  <a:schemeClr val="dk1"/>
                </a:solidFill>
              </a:rPr>
              <a:t>Gram-Schmidt process: </a:t>
            </a:r>
            <a:endParaRPr sz="1600">
              <a:solidFill>
                <a:schemeClr val="dk1"/>
              </a:solidFill>
            </a:endParaRPr>
          </a:p>
          <a:p>
            <a:pPr marL="457200" lvl="0" indent="-330200" algn="l" rtl="0">
              <a:spcBef>
                <a:spcPts val="0"/>
              </a:spcBef>
              <a:spcAft>
                <a:spcPts val="0"/>
              </a:spcAft>
              <a:buClr>
                <a:schemeClr val="dk1"/>
              </a:buClr>
              <a:buSzPts val="1600"/>
              <a:buChar char="-"/>
            </a:pPr>
            <a:r>
              <a:rPr lang="pt-BR" sz="1600">
                <a:solidFill>
                  <a:schemeClr val="dk1"/>
                </a:solidFill>
              </a:rPr>
              <a:t>Numerically unstable</a:t>
            </a:r>
            <a:endParaRPr sz="1600">
              <a:solidFill>
                <a:schemeClr val="dk1"/>
              </a:solidFill>
            </a:endParaRPr>
          </a:p>
          <a:p>
            <a:pPr marL="457200" lvl="0" indent="-330200" algn="l" rtl="0">
              <a:spcBef>
                <a:spcPts val="0"/>
              </a:spcBef>
              <a:spcAft>
                <a:spcPts val="0"/>
              </a:spcAft>
              <a:buClr>
                <a:schemeClr val="dk1"/>
              </a:buClr>
              <a:buSzPts val="1600"/>
              <a:buChar char="-"/>
            </a:pPr>
            <a:r>
              <a:rPr lang="pt-BR" sz="1600">
                <a:solidFill>
                  <a:schemeClr val="dk1"/>
                </a:solidFill>
              </a:rPr>
              <a:t>Applications of the projections has an appealing geometric analogy to orthogonalisation, but orthogonalisation itself is prone to numerical error.</a:t>
            </a:r>
            <a:endParaRPr sz="1600">
              <a:solidFill>
                <a:schemeClr val="dk1"/>
              </a:solidFill>
            </a:endParaRPr>
          </a:p>
          <a:p>
            <a:pPr marL="457200" lvl="0" indent="-330200" algn="l" rtl="0">
              <a:spcBef>
                <a:spcPts val="0"/>
              </a:spcBef>
              <a:spcAft>
                <a:spcPts val="0"/>
              </a:spcAft>
              <a:buClr>
                <a:schemeClr val="dk1"/>
              </a:buClr>
              <a:buSzPts val="1600"/>
              <a:buChar char="-"/>
            </a:pPr>
            <a:r>
              <a:rPr lang="pt-BR" sz="1600">
                <a:solidFill>
                  <a:schemeClr val="dk1"/>
                </a:solidFill>
              </a:rPr>
              <a:t>ease of implementation in case software does not have pre-built linear algebra library.</a:t>
            </a:r>
            <a:endParaRPr sz="1600">
              <a:solidFill>
                <a:schemeClr val="dk1"/>
              </a:solidFill>
            </a:endParaRPr>
          </a:p>
        </p:txBody>
      </p:sp>
      <p:sp>
        <p:nvSpPr>
          <p:cNvPr id="833" name="Google Shape;833;p76"/>
          <p:cNvSpPr txBox="1">
            <a:spLocks noGrp="1"/>
          </p:cNvSpPr>
          <p:nvPr>
            <p:ph type="title"/>
          </p:nvPr>
        </p:nvSpPr>
        <p:spPr>
          <a:xfrm>
            <a:off x="720000" y="540000"/>
            <a:ext cx="77040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Advantages and Disadvantages of QR decomposition</a:t>
            </a:r>
            <a:endParaRPr/>
          </a:p>
        </p:txBody>
      </p:sp>
      <p:grpSp>
        <p:nvGrpSpPr>
          <p:cNvPr id="834" name="Google Shape;834;p76"/>
          <p:cNvGrpSpPr/>
          <p:nvPr/>
        </p:nvGrpSpPr>
        <p:grpSpPr>
          <a:xfrm>
            <a:off x="5762567" y="1597052"/>
            <a:ext cx="2480608" cy="2485915"/>
            <a:chOff x="4715950" y="2543150"/>
            <a:chExt cx="327175" cy="327875"/>
          </a:xfrm>
        </p:grpSpPr>
        <p:sp>
          <p:nvSpPr>
            <p:cNvPr id="835" name="Google Shape;835;p76"/>
            <p:cNvSpPr/>
            <p:nvPr/>
          </p:nvSpPr>
          <p:spPr>
            <a:xfrm>
              <a:off x="4887225" y="2616000"/>
              <a:ext cx="93300" cy="23025"/>
            </a:xfrm>
            <a:custGeom>
              <a:avLst/>
              <a:gdLst/>
              <a:ahLst/>
              <a:cxnLst/>
              <a:rect l="l" t="t" r="r" b="b"/>
              <a:pathLst>
                <a:path w="3732" h="921" extrusionOk="0">
                  <a:moveTo>
                    <a:pt x="3450" y="0"/>
                  </a:moveTo>
                  <a:lnTo>
                    <a:pt x="102" y="103"/>
                  </a:lnTo>
                  <a:lnTo>
                    <a:pt x="0" y="921"/>
                  </a:lnTo>
                  <a:lnTo>
                    <a:pt x="3732" y="921"/>
                  </a:lnTo>
                  <a:lnTo>
                    <a:pt x="34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a:off x="4893600" y="2623025"/>
              <a:ext cx="15375" cy="10250"/>
            </a:xfrm>
            <a:custGeom>
              <a:avLst/>
              <a:gdLst/>
              <a:ahLst/>
              <a:cxnLst/>
              <a:rect l="l" t="t" r="r" b="b"/>
              <a:pathLst>
                <a:path w="615" h="410" extrusionOk="0">
                  <a:moveTo>
                    <a:pt x="332" y="1"/>
                  </a:moveTo>
                  <a:cubicBezTo>
                    <a:pt x="163" y="1"/>
                    <a:pt x="1" y="118"/>
                    <a:pt x="1" y="231"/>
                  </a:cubicBezTo>
                  <a:cubicBezTo>
                    <a:pt x="1" y="344"/>
                    <a:pt x="137" y="410"/>
                    <a:pt x="308" y="410"/>
                  </a:cubicBezTo>
                  <a:cubicBezTo>
                    <a:pt x="477" y="410"/>
                    <a:pt x="614" y="282"/>
                    <a:pt x="614" y="205"/>
                  </a:cubicBezTo>
                  <a:lnTo>
                    <a:pt x="613" y="205"/>
                  </a:lnTo>
                  <a:cubicBezTo>
                    <a:pt x="613" y="91"/>
                    <a:pt x="502" y="1"/>
                    <a:pt x="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6"/>
            <p:cNvSpPr/>
            <p:nvPr/>
          </p:nvSpPr>
          <p:spPr>
            <a:xfrm>
              <a:off x="4913375" y="2620475"/>
              <a:ext cx="55000" cy="5775"/>
            </a:xfrm>
            <a:custGeom>
              <a:avLst/>
              <a:gdLst/>
              <a:ahLst/>
              <a:cxnLst/>
              <a:rect l="l" t="t" r="r" b="b"/>
              <a:pathLst>
                <a:path w="2200" h="231" extrusionOk="0">
                  <a:moveTo>
                    <a:pt x="2174" y="0"/>
                  </a:moveTo>
                  <a:lnTo>
                    <a:pt x="1" y="103"/>
                  </a:lnTo>
                  <a:lnTo>
                    <a:pt x="1" y="230"/>
                  </a:lnTo>
                  <a:lnTo>
                    <a:pt x="2200" y="179"/>
                  </a:lnTo>
                  <a:lnTo>
                    <a:pt x="2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6"/>
            <p:cNvSpPr/>
            <p:nvPr/>
          </p:nvSpPr>
          <p:spPr>
            <a:xfrm>
              <a:off x="4912775" y="2627500"/>
              <a:ext cx="56250" cy="4500"/>
            </a:xfrm>
            <a:custGeom>
              <a:avLst/>
              <a:gdLst/>
              <a:ahLst/>
              <a:cxnLst/>
              <a:rect l="l" t="t" r="r" b="b"/>
              <a:pathLst>
                <a:path w="2250" h="180" extrusionOk="0">
                  <a:moveTo>
                    <a:pt x="2224" y="1"/>
                  </a:moveTo>
                  <a:lnTo>
                    <a:pt x="1" y="77"/>
                  </a:lnTo>
                  <a:lnTo>
                    <a:pt x="1" y="180"/>
                  </a:lnTo>
                  <a:lnTo>
                    <a:pt x="2249" y="128"/>
                  </a:lnTo>
                  <a:lnTo>
                    <a:pt x="22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6"/>
            <p:cNvSpPr/>
            <p:nvPr/>
          </p:nvSpPr>
          <p:spPr>
            <a:xfrm>
              <a:off x="4776625" y="2543150"/>
              <a:ext cx="97200" cy="26250"/>
            </a:xfrm>
            <a:custGeom>
              <a:avLst/>
              <a:gdLst/>
              <a:ahLst/>
              <a:cxnLst/>
              <a:rect l="l" t="t" r="r" b="b"/>
              <a:pathLst>
                <a:path w="3888" h="1050" extrusionOk="0">
                  <a:moveTo>
                    <a:pt x="3810" y="1"/>
                  </a:moveTo>
                  <a:lnTo>
                    <a:pt x="1" y="206"/>
                  </a:lnTo>
                  <a:lnTo>
                    <a:pt x="1" y="1049"/>
                  </a:lnTo>
                  <a:lnTo>
                    <a:pt x="666" y="997"/>
                  </a:lnTo>
                  <a:lnTo>
                    <a:pt x="3887" y="946"/>
                  </a:lnTo>
                  <a:lnTo>
                    <a:pt x="38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6"/>
            <p:cNvSpPr/>
            <p:nvPr/>
          </p:nvSpPr>
          <p:spPr>
            <a:xfrm>
              <a:off x="4782375" y="2551425"/>
              <a:ext cx="12175" cy="12850"/>
            </a:xfrm>
            <a:custGeom>
              <a:avLst/>
              <a:gdLst/>
              <a:ahLst/>
              <a:cxnLst/>
              <a:rect l="l" t="t" r="r" b="b"/>
              <a:pathLst>
                <a:path w="487" h="514" extrusionOk="0">
                  <a:moveTo>
                    <a:pt x="461" y="1"/>
                  </a:moveTo>
                  <a:lnTo>
                    <a:pt x="26" y="28"/>
                  </a:lnTo>
                  <a:lnTo>
                    <a:pt x="1" y="514"/>
                  </a:lnTo>
                  <a:lnTo>
                    <a:pt x="487" y="488"/>
                  </a:lnTo>
                  <a:lnTo>
                    <a:pt x="231" y="257"/>
                  </a:lnTo>
                  <a:lnTo>
                    <a:pt x="4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6"/>
            <p:cNvSpPr/>
            <p:nvPr/>
          </p:nvSpPr>
          <p:spPr>
            <a:xfrm>
              <a:off x="4853325" y="2547625"/>
              <a:ext cx="14100" cy="12175"/>
            </a:xfrm>
            <a:custGeom>
              <a:avLst/>
              <a:gdLst/>
              <a:ahLst/>
              <a:cxnLst/>
              <a:rect l="l" t="t" r="r" b="b"/>
              <a:pathLst>
                <a:path w="564" h="487" extrusionOk="0">
                  <a:moveTo>
                    <a:pt x="512" y="1"/>
                  </a:moveTo>
                  <a:lnTo>
                    <a:pt x="1" y="27"/>
                  </a:lnTo>
                  <a:lnTo>
                    <a:pt x="359" y="231"/>
                  </a:lnTo>
                  <a:lnTo>
                    <a:pt x="103" y="487"/>
                  </a:lnTo>
                  <a:lnTo>
                    <a:pt x="563" y="461"/>
                  </a:lnTo>
                  <a:lnTo>
                    <a:pt x="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p:nvPr/>
          </p:nvSpPr>
          <p:spPr>
            <a:xfrm>
              <a:off x="4795175" y="2548875"/>
              <a:ext cx="60750" cy="13500"/>
            </a:xfrm>
            <a:custGeom>
              <a:avLst/>
              <a:gdLst/>
              <a:ahLst/>
              <a:cxnLst/>
              <a:rect l="l" t="t" r="r" b="b"/>
              <a:pathLst>
                <a:path w="2430" h="540" extrusionOk="0">
                  <a:moveTo>
                    <a:pt x="2122" y="1"/>
                  </a:moveTo>
                  <a:lnTo>
                    <a:pt x="154" y="104"/>
                  </a:lnTo>
                  <a:lnTo>
                    <a:pt x="0" y="334"/>
                  </a:lnTo>
                  <a:lnTo>
                    <a:pt x="154" y="539"/>
                  </a:lnTo>
                  <a:lnTo>
                    <a:pt x="2148" y="437"/>
                  </a:lnTo>
                  <a:lnTo>
                    <a:pt x="2429" y="232"/>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6"/>
            <p:cNvSpPr/>
            <p:nvPr/>
          </p:nvSpPr>
          <p:spPr>
            <a:xfrm>
              <a:off x="4792625" y="2561700"/>
              <a:ext cx="92025" cy="28125"/>
            </a:xfrm>
            <a:custGeom>
              <a:avLst/>
              <a:gdLst/>
              <a:ahLst/>
              <a:cxnLst/>
              <a:rect l="l" t="t" r="r" b="b"/>
              <a:pathLst>
                <a:path w="3681" h="1125" extrusionOk="0">
                  <a:moveTo>
                    <a:pt x="3578" y="0"/>
                  </a:moveTo>
                  <a:lnTo>
                    <a:pt x="26" y="255"/>
                  </a:lnTo>
                  <a:lnTo>
                    <a:pt x="0" y="1124"/>
                  </a:lnTo>
                  <a:lnTo>
                    <a:pt x="0" y="1124"/>
                  </a:lnTo>
                  <a:lnTo>
                    <a:pt x="2734" y="971"/>
                  </a:lnTo>
                  <a:lnTo>
                    <a:pt x="3680" y="919"/>
                  </a:lnTo>
                  <a:lnTo>
                    <a:pt x="3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6"/>
            <p:cNvSpPr/>
            <p:nvPr/>
          </p:nvSpPr>
          <p:spPr>
            <a:xfrm>
              <a:off x="4808600" y="2569375"/>
              <a:ext cx="57550" cy="13400"/>
            </a:xfrm>
            <a:custGeom>
              <a:avLst/>
              <a:gdLst/>
              <a:ahLst/>
              <a:cxnLst/>
              <a:rect l="l" t="t" r="r" b="b"/>
              <a:pathLst>
                <a:path w="2302" h="536" extrusionOk="0">
                  <a:moveTo>
                    <a:pt x="1969" y="0"/>
                  </a:moveTo>
                  <a:lnTo>
                    <a:pt x="358" y="101"/>
                  </a:lnTo>
                  <a:cubicBezTo>
                    <a:pt x="358" y="280"/>
                    <a:pt x="0" y="280"/>
                    <a:pt x="0" y="280"/>
                  </a:cubicBezTo>
                  <a:lnTo>
                    <a:pt x="0" y="408"/>
                  </a:lnTo>
                  <a:cubicBezTo>
                    <a:pt x="435" y="408"/>
                    <a:pt x="486" y="536"/>
                    <a:pt x="486" y="536"/>
                  </a:cubicBezTo>
                  <a:lnTo>
                    <a:pt x="1918" y="459"/>
                  </a:lnTo>
                  <a:cubicBezTo>
                    <a:pt x="1918" y="295"/>
                    <a:pt x="2163" y="279"/>
                    <a:pt x="2261" y="279"/>
                  </a:cubicBezTo>
                  <a:cubicBezTo>
                    <a:pt x="2286" y="279"/>
                    <a:pt x="2301" y="280"/>
                    <a:pt x="2301" y="280"/>
                  </a:cubicBezTo>
                  <a:lnTo>
                    <a:pt x="2301" y="152"/>
                  </a:lnTo>
                  <a:cubicBezTo>
                    <a:pt x="1943" y="152"/>
                    <a:pt x="1969" y="0"/>
                    <a:pt x="19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6"/>
            <p:cNvSpPr/>
            <p:nvPr/>
          </p:nvSpPr>
          <p:spPr>
            <a:xfrm>
              <a:off x="4864850" y="2568050"/>
              <a:ext cx="7050" cy="3875"/>
            </a:xfrm>
            <a:custGeom>
              <a:avLst/>
              <a:gdLst/>
              <a:ahLst/>
              <a:cxnLst/>
              <a:rect l="l" t="t" r="r" b="b"/>
              <a:pathLst>
                <a:path w="282" h="155" extrusionOk="0">
                  <a:moveTo>
                    <a:pt x="0" y="1"/>
                  </a:moveTo>
                  <a:lnTo>
                    <a:pt x="281" y="154"/>
                  </a:lnTo>
                  <a:lnTo>
                    <a:pt x="2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6"/>
            <p:cNvSpPr/>
            <p:nvPr/>
          </p:nvSpPr>
          <p:spPr>
            <a:xfrm>
              <a:off x="4864850" y="2575725"/>
              <a:ext cx="7675" cy="5150"/>
            </a:xfrm>
            <a:custGeom>
              <a:avLst/>
              <a:gdLst/>
              <a:ahLst/>
              <a:cxnLst/>
              <a:rect l="l" t="t" r="r" b="b"/>
              <a:pathLst>
                <a:path w="307" h="206" extrusionOk="0">
                  <a:moveTo>
                    <a:pt x="281" y="1"/>
                  </a:moveTo>
                  <a:lnTo>
                    <a:pt x="0" y="205"/>
                  </a:lnTo>
                  <a:lnTo>
                    <a:pt x="307" y="180"/>
                  </a:lnTo>
                  <a:lnTo>
                    <a:pt x="2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6"/>
            <p:cNvSpPr/>
            <p:nvPr/>
          </p:nvSpPr>
          <p:spPr>
            <a:xfrm>
              <a:off x="4874425" y="2568050"/>
              <a:ext cx="5150" cy="11525"/>
            </a:xfrm>
            <a:custGeom>
              <a:avLst/>
              <a:gdLst/>
              <a:ahLst/>
              <a:cxnLst/>
              <a:rect l="l" t="t" r="r" b="b"/>
              <a:pathLst>
                <a:path w="206" h="461" extrusionOk="0">
                  <a:moveTo>
                    <a:pt x="1" y="1"/>
                  </a:moveTo>
                  <a:lnTo>
                    <a:pt x="52" y="461"/>
                  </a:lnTo>
                  <a:lnTo>
                    <a:pt x="205" y="435"/>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6"/>
            <p:cNvSpPr/>
            <p:nvPr/>
          </p:nvSpPr>
          <p:spPr>
            <a:xfrm>
              <a:off x="4804750" y="2571900"/>
              <a:ext cx="7700" cy="3850"/>
            </a:xfrm>
            <a:custGeom>
              <a:avLst/>
              <a:gdLst/>
              <a:ahLst/>
              <a:cxnLst/>
              <a:rect l="l" t="t" r="r" b="b"/>
              <a:pathLst>
                <a:path w="308" h="154" extrusionOk="0">
                  <a:moveTo>
                    <a:pt x="1" y="0"/>
                  </a:moveTo>
                  <a:lnTo>
                    <a:pt x="1" y="154"/>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6"/>
            <p:cNvSpPr/>
            <p:nvPr/>
          </p:nvSpPr>
          <p:spPr>
            <a:xfrm>
              <a:off x="4805400" y="2580875"/>
              <a:ext cx="8325" cy="3850"/>
            </a:xfrm>
            <a:custGeom>
              <a:avLst/>
              <a:gdLst/>
              <a:ahLst/>
              <a:cxnLst/>
              <a:rect l="l" t="t" r="r" b="b"/>
              <a:pathLst>
                <a:path w="333" h="154" extrusionOk="0">
                  <a:moveTo>
                    <a:pt x="0" y="1"/>
                  </a:moveTo>
                  <a:lnTo>
                    <a:pt x="0" y="154"/>
                  </a:lnTo>
                  <a:lnTo>
                    <a:pt x="333" y="10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6"/>
            <p:cNvSpPr/>
            <p:nvPr/>
          </p:nvSpPr>
          <p:spPr>
            <a:xfrm>
              <a:off x="4797075" y="2571275"/>
              <a:ext cx="5150" cy="14700"/>
            </a:xfrm>
            <a:custGeom>
              <a:avLst/>
              <a:gdLst/>
              <a:ahLst/>
              <a:cxnLst/>
              <a:rect l="l" t="t" r="r" b="b"/>
              <a:pathLst>
                <a:path w="206" h="588" extrusionOk="0">
                  <a:moveTo>
                    <a:pt x="206" y="1"/>
                  </a:moveTo>
                  <a:lnTo>
                    <a:pt x="27" y="25"/>
                  </a:lnTo>
                  <a:lnTo>
                    <a:pt x="1" y="588"/>
                  </a:lnTo>
                  <a:lnTo>
                    <a:pt x="1" y="588"/>
                  </a:lnTo>
                  <a:lnTo>
                    <a:pt x="206" y="562"/>
                  </a:lnTo>
                  <a:lnTo>
                    <a:pt x="2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6"/>
            <p:cNvSpPr/>
            <p:nvPr/>
          </p:nvSpPr>
          <p:spPr>
            <a:xfrm>
              <a:off x="4781750" y="2603850"/>
              <a:ext cx="94575" cy="21750"/>
            </a:xfrm>
            <a:custGeom>
              <a:avLst/>
              <a:gdLst/>
              <a:ahLst/>
              <a:cxnLst/>
              <a:rect l="l" t="t" r="r" b="b"/>
              <a:pathLst>
                <a:path w="3783" h="870" extrusionOk="0">
                  <a:moveTo>
                    <a:pt x="3706" y="1"/>
                  </a:moveTo>
                  <a:lnTo>
                    <a:pt x="3247" y="26"/>
                  </a:lnTo>
                  <a:lnTo>
                    <a:pt x="0" y="77"/>
                  </a:lnTo>
                  <a:lnTo>
                    <a:pt x="0" y="870"/>
                  </a:lnTo>
                  <a:lnTo>
                    <a:pt x="3783" y="614"/>
                  </a:lnTo>
                  <a:lnTo>
                    <a:pt x="37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6"/>
            <p:cNvSpPr/>
            <p:nvPr/>
          </p:nvSpPr>
          <p:spPr>
            <a:xfrm>
              <a:off x="4787525" y="2610875"/>
              <a:ext cx="4500" cy="9625"/>
            </a:xfrm>
            <a:custGeom>
              <a:avLst/>
              <a:gdLst/>
              <a:ahLst/>
              <a:cxnLst/>
              <a:rect l="l" t="t" r="r" b="b"/>
              <a:pathLst>
                <a:path w="180" h="385" extrusionOk="0">
                  <a:moveTo>
                    <a:pt x="1" y="1"/>
                  </a:moveTo>
                  <a:lnTo>
                    <a:pt x="1" y="384"/>
                  </a:lnTo>
                  <a:lnTo>
                    <a:pt x="180" y="359"/>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6"/>
            <p:cNvSpPr/>
            <p:nvPr/>
          </p:nvSpPr>
          <p:spPr>
            <a:xfrm>
              <a:off x="4793900" y="2610875"/>
              <a:ext cx="3200" cy="8350"/>
            </a:xfrm>
            <a:custGeom>
              <a:avLst/>
              <a:gdLst/>
              <a:ahLst/>
              <a:cxnLst/>
              <a:rect l="l" t="t" r="r" b="b"/>
              <a:pathLst>
                <a:path w="128" h="334" extrusionOk="0">
                  <a:moveTo>
                    <a:pt x="0" y="1"/>
                  </a:moveTo>
                  <a:lnTo>
                    <a:pt x="0" y="333"/>
                  </a:lnTo>
                  <a:lnTo>
                    <a:pt x="128" y="333"/>
                  </a:lnTo>
                  <a:lnTo>
                    <a:pt x="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6"/>
            <p:cNvSpPr/>
            <p:nvPr/>
          </p:nvSpPr>
          <p:spPr>
            <a:xfrm>
              <a:off x="4869325" y="2607050"/>
              <a:ext cx="3850" cy="8975"/>
            </a:xfrm>
            <a:custGeom>
              <a:avLst/>
              <a:gdLst/>
              <a:ahLst/>
              <a:cxnLst/>
              <a:rect l="l" t="t" r="r" b="b"/>
              <a:pathLst>
                <a:path w="154" h="359" extrusionOk="0">
                  <a:moveTo>
                    <a:pt x="0" y="0"/>
                  </a:moveTo>
                  <a:lnTo>
                    <a:pt x="0" y="358"/>
                  </a:lnTo>
                  <a:lnTo>
                    <a:pt x="154" y="358"/>
                  </a:lnTo>
                  <a:lnTo>
                    <a:pt x="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6"/>
            <p:cNvSpPr/>
            <p:nvPr/>
          </p:nvSpPr>
          <p:spPr>
            <a:xfrm>
              <a:off x="4861650" y="2607050"/>
              <a:ext cx="5775" cy="8975"/>
            </a:xfrm>
            <a:custGeom>
              <a:avLst/>
              <a:gdLst/>
              <a:ahLst/>
              <a:cxnLst/>
              <a:rect l="l" t="t" r="r" b="b"/>
              <a:pathLst>
                <a:path w="231" h="359" extrusionOk="0">
                  <a:moveTo>
                    <a:pt x="0" y="0"/>
                  </a:moveTo>
                  <a:lnTo>
                    <a:pt x="0" y="358"/>
                  </a:lnTo>
                  <a:lnTo>
                    <a:pt x="230" y="358"/>
                  </a:lnTo>
                  <a:lnTo>
                    <a:pt x="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6"/>
            <p:cNvSpPr/>
            <p:nvPr/>
          </p:nvSpPr>
          <p:spPr>
            <a:xfrm>
              <a:off x="4805325" y="2610875"/>
              <a:ext cx="48750" cy="5150"/>
            </a:xfrm>
            <a:custGeom>
              <a:avLst/>
              <a:gdLst/>
              <a:ahLst/>
              <a:cxnLst/>
              <a:rect l="l" t="t" r="r" b="b"/>
              <a:pathLst>
                <a:path w="1950" h="206" extrusionOk="0">
                  <a:moveTo>
                    <a:pt x="1233" y="1"/>
                  </a:moveTo>
                  <a:cubicBezTo>
                    <a:pt x="1151" y="1"/>
                    <a:pt x="1064" y="1"/>
                    <a:pt x="975" y="1"/>
                  </a:cubicBezTo>
                  <a:cubicBezTo>
                    <a:pt x="515" y="1"/>
                    <a:pt x="1" y="99"/>
                    <a:pt x="3" y="154"/>
                  </a:cubicBezTo>
                  <a:cubicBezTo>
                    <a:pt x="7" y="202"/>
                    <a:pt x="306" y="205"/>
                    <a:pt x="717" y="205"/>
                  </a:cubicBezTo>
                  <a:cubicBezTo>
                    <a:pt x="799" y="205"/>
                    <a:pt x="885" y="205"/>
                    <a:pt x="975" y="205"/>
                  </a:cubicBezTo>
                  <a:cubicBezTo>
                    <a:pt x="1333" y="205"/>
                    <a:pt x="1949" y="109"/>
                    <a:pt x="1947" y="52"/>
                  </a:cubicBezTo>
                  <a:cubicBezTo>
                    <a:pt x="1943" y="5"/>
                    <a:pt x="1644" y="1"/>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6"/>
            <p:cNvSpPr/>
            <p:nvPr/>
          </p:nvSpPr>
          <p:spPr>
            <a:xfrm>
              <a:off x="4765800" y="2585950"/>
              <a:ext cx="97150" cy="23675"/>
            </a:xfrm>
            <a:custGeom>
              <a:avLst/>
              <a:gdLst/>
              <a:ahLst/>
              <a:cxnLst/>
              <a:rect l="l" t="t" r="r" b="b"/>
              <a:pathLst>
                <a:path w="3886" h="947" extrusionOk="0">
                  <a:moveTo>
                    <a:pt x="3809" y="1"/>
                  </a:moveTo>
                  <a:lnTo>
                    <a:pt x="1" y="205"/>
                  </a:lnTo>
                  <a:lnTo>
                    <a:pt x="50" y="947"/>
                  </a:lnTo>
                  <a:lnTo>
                    <a:pt x="3885" y="742"/>
                  </a:lnTo>
                  <a:lnTo>
                    <a:pt x="38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6"/>
            <p:cNvSpPr/>
            <p:nvPr/>
          </p:nvSpPr>
          <p:spPr>
            <a:xfrm>
              <a:off x="4772800" y="2594900"/>
              <a:ext cx="17925" cy="8975"/>
            </a:xfrm>
            <a:custGeom>
              <a:avLst/>
              <a:gdLst/>
              <a:ahLst/>
              <a:cxnLst/>
              <a:rect l="l" t="t" r="r" b="b"/>
              <a:pathLst>
                <a:path w="717" h="359" extrusionOk="0">
                  <a:moveTo>
                    <a:pt x="231" y="1"/>
                  </a:moveTo>
                  <a:lnTo>
                    <a:pt x="0" y="205"/>
                  </a:lnTo>
                  <a:lnTo>
                    <a:pt x="384" y="359"/>
                  </a:lnTo>
                  <a:lnTo>
                    <a:pt x="716" y="180"/>
                  </a:lnTo>
                  <a:lnTo>
                    <a:pt x="2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6"/>
            <p:cNvSpPr/>
            <p:nvPr/>
          </p:nvSpPr>
          <p:spPr>
            <a:xfrm>
              <a:off x="4794525" y="2589800"/>
              <a:ext cx="61400" cy="7675"/>
            </a:xfrm>
            <a:custGeom>
              <a:avLst/>
              <a:gdLst/>
              <a:ahLst/>
              <a:cxnLst/>
              <a:rect l="l" t="t" r="r" b="b"/>
              <a:pathLst>
                <a:path w="2456" h="307" extrusionOk="0">
                  <a:moveTo>
                    <a:pt x="2430" y="0"/>
                  </a:moveTo>
                  <a:lnTo>
                    <a:pt x="1" y="205"/>
                  </a:lnTo>
                  <a:lnTo>
                    <a:pt x="1" y="307"/>
                  </a:lnTo>
                  <a:lnTo>
                    <a:pt x="2455" y="153"/>
                  </a:lnTo>
                  <a:lnTo>
                    <a:pt x="24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6"/>
            <p:cNvSpPr/>
            <p:nvPr/>
          </p:nvSpPr>
          <p:spPr>
            <a:xfrm>
              <a:off x="4794525" y="2596175"/>
              <a:ext cx="61400" cy="7100"/>
            </a:xfrm>
            <a:custGeom>
              <a:avLst/>
              <a:gdLst/>
              <a:ahLst/>
              <a:cxnLst/>
              <a:rect l="l" t="t" r="r" b="b"/>
              <a:pathLst>
                <a:path w="2456" h="284" extrusionOk="0">
                  <a:moveTo>
                    <a:pt x="2455" y="1"/>
                  </a:moveTo>
                  <a:lnTo>
                    <a:pt x="1" y="181"/>
                  </a:lnTo>
                  <a:lnTo>
                    <a:pt x="1" y="283"/>
                  </a:lnTo>
                  <a:lnTo>
                    <a:pt x="2455" y="181"/>
                  </a:lnTo>
                  <a:lnTo>
                    <a:pt x="2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6"/>
            <p:cNvSpPr/>
            <p:nvPr/>
          </p:nvSpPr>
          <p:spPr>
            <a:xfrm>
              <a:off x="4774725" y="2617925"/>
              <a:ext cx="107400" cy="24300"/>
            </a:xfrm>
            <a:custGeom>
              <a:avLst/>
              <a:gdLst/>
              <a:ahLst/>
              <a:cxnLst/>
              <a:rect l="l" t="t" r="r" b="b"/>
              <a:pathLst>
                <a:path w="4296" h="972" extrusionOk="0">
                  <a:moveTo>
                    <a:pt x="4168" y="0"/>
                  </a:moveTo>
                  <a:lnTo>
                    <a:pt x="128" y="232"/>
                  </a:lnTo>
                  <a:lnTo>
                    <a:pt x="0" y="972"/>
                  </a:lnTo>
                  <a:lnTo>
                    <a:pt x="4296" y="895"/>
                  </a:lnTo>
                  <a:lnTo>
                    <a:pt x="4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6"/>
            <p:cNvSpPr/>
            <p:nvPr/>
          </p:nvSpPr>
          <p:spPr>
            <a:xfrm>
              <a:off x="4783675" y="2628150"/>
              <a:ext cx="16000" cy="8975"/>
            </a:xfrm>
            <a:custGeom>
              <a:avLst/>
              <a:gdLst/>
              <a:ahLst/>
              <a:cxnLst/>
              <a:rect l="l" t="t" r="r" b="b"/>
              <a:pathLst>
                <a:path w="640" h="359" extrusionOk="0">
                  <a:moveTo>
                    <a:pt x="232" y="0"/>
                  </a:moveTo>
                  <a:lnTo>
                    <a:pt x="0" y="205"/>
                  </a:lnTo>
                  <a:lnTo>
                    <a:pt x="358" y="358"/>
                  </a:lnTo>
                  <a:lnTo>
                    <a:pt x="639" y="154"/>
                  </a:lnTo>
                  <a:lnTo>
                    <a:pt x="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6"/>
            <p:cNvSpPr/>
            <p:nvPr/>
          </p:nvSpPr>
          <p:spPr>
            <a:xfrm>
              <a:off x="4859725" y="2624950"/>
              <a:ext cx="16000" cy="9600"/>
            </a:xfrm>
            <a:custGeom>
              <a:avLst/>
              <a:gdLst/>
              <a:ahLst/>
              <a:cxnLst/>
              <a:rect l="l" t="t" r="r" b="b"/>
              <a:pathLst>
                <a:path w="640" h="384" extrusionOk="0">
                  <a:moveTo>
                    <a:pt x="359" y="0"/>
                  </a:moveTo>
                  <a:lnTo>
                    <a:pt x="1" y="230"/>
                  </a:lnTo>
                  <a:lnTo>
                    <a:pt x="359" y="384"/>
                  </a:lnTo>
                  <a:lnTo>
                    <a:pt x="640" y="205"/>
                  </a:lnTo>
                  <a:lnTo>
                    <a:pt x="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6"/>
            <p:cNvSpPr/>
            <p:nvPr/>
          </p:nvSpPr>
          <p:spPr>
            <a:xfrm>
              <a:off x="4803475" y="2627500"/>
              <a:ext cx="53075" cy="6425"/>
            </a:xfrm>
            <a:custGeom>
              <a:avLst/>
              <a:gdLst/>
              <a:ahLst/>
              <a:cxnLst/>
              <a:rect l="l" t="t" r="r" b="b"/>
              <a:pathLst>
                <a:path w="2123" h="257" extrusionOk="0">
                  <a:moveTo>
                    <a:pt x="2072" y="1"/>
                  </a:moveTo>
                  <a:lnTo>
                    <a:pt x="26" y="103"/>
                  </a:lnTo>
                  <a:lnTo>
                    <a:pt x="1" y="256"/>
                  </a:lnTo>
                  <a:lnTo>
                    <a:pt x="2123" y="231"/>
                  </a:lnTo>
                  <a:lnTo>
                    <a:pt x="2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6"/>
            <p:cNvSpPr/>
            <p:nvPr/>
          </p:nvSpPr>
          <p:spPr>
            <a:xfrm>
              <a:off x="4715950" y="2636450"/>
              <a:ext cx="51750" cy="56275"/>
            </a:xfrm>
            <a:custGeom>
              <a:avLst/>
              <a:gdLst/>
              <a:ahLst/>
              <a:cxnLst/>
              <a:rect l="l" t="t" r="r" b="b"/>
              <a:pathLst>
                <a:path w="2070" h="2251" extrusionOk="0">
                  <a:moveTo>
                    <a:pt x="1841" y="0"/>
                  </a:moveTo>
                  <a:lnTo>
                    <a:pt x="921" y="1177"/>
                  </a:lnTo>
                  <a:lnTo>
                    <a:pt x="0" y="2020"/>
                  </a:lnTo>
                  <a:lnTo>
                    <a:pt x="128" y="2250"/>
                  </a:lnTo>
                  <a:lnTo>
                    <a:pt x="2070" y="537"/>
                  </a:lnTo>
                  <a:lnTo>
                    <a:pt x="18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4983050" y="2630700"/>
              <a:ext cx="60075" cy="47950"/>
            </a:xfrm>
            <a:custGeom>
              <a:avLst/>
              <a:gdLst/>
              <a:ahLst/>
              <a:cxnLst/>
              <a:rect l="l" t="t" r="r" b="b"/>
              <a:pathLst>
                <a:path w="2403" h="1918" extrusionOk="0">
                  <a:moveTo>
                    <a:pt x="205" y="0"/>
                  </a:moveTo>
                  <a:lnTo>
                    <a:pt x="1" y="411"/>
                  </a:lnTo>
                  <a:lnTo>
                    <a:pt x="2301" y="1918"/>
                  </a:lnTo>
                  <a:lnTo>
                    <a:pt x="2403" y="1688"/>
                  </a:lnTo>
                  <a:lnTo>
                    <a:pt x="1201" y="871"/>
                  </a:lnTo>
                  <a:lnTo>
                    <a:pt x="2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4759375" y="2630700"/>
              <a:ext cx="240375" cy="240325"/>
            </a:xfrm>
            <a:custGeom>
              <a:avLst/>
              <a:gdLst/>
              <a:ahLst/>
              <a:cxnLst/>
              <a:rect l="l" t="t" r="r" b="b"/>
              <a:pathLst>
                <a:path w="9615" h="9613" extrusionOk="0">
                  <a:moveTo>
                    <a:pt x="9152" y="0"/>
                  </a:moveTo>
                  <a:lnTo>
                    <a:pt x="4269" y="333"/>
                  </a:lnTo>
                  <a:lnTo>
                    <a:pt x="103" y="230"/>
                  </a:lnTo>
                  <a:lnTo>
                    <a:pt x="179" y="6953"/>
                  </a:lnTo>
                  <a:lnTo>
                    <a:pt x="0" y="9612"/>
                  </a:lnTo>
                  <a:lnTo>
                    <a:pt x="9614" y="9612"/>
                  </a:lnTo>
                  <a:lnTo>
                    <a:pt x="91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4915950" y="2810275"/>
              <a:ext cx="67800" cy="46050"/>
            </a:xfrm>
            <a:custGeom>
              <a:avLst/>
              <a:gdLst/>
              <a:ahLst/>
              <a:cxnLst/>
              <a:rect l="l" t="t" r="r" b="b"/>
              <a:pathLst>
                <a:path w="2712" h="1842" extrusionOk="0">
                  <a:moveTo>
                    <a:pt x="2480" y="1"/>
                  </a:moveTo>
                  <a:lnTo>
                    <a:pt x="53" y="154"/>
                  </a:lnTo>
                  <a:lnTo>
                    <a:pt x="0" y="1841"/>
                  </a:lnTo>
                  <a:lnTo>
                    <a:pt x="2712" y="1841"/>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4776625" y="2849875"/>
              <a:ext cx="37750" cy="8325"/>
            </a:xfrm>
            <a:custGeom>
              <a:avLst/>
              <a:gdLst/>
              <a:ahLst/>
              <a:cxnLst/>
              <a:rect l="l" t="t" r="r" b="b"/>
              <a:pathLst>
                <a:path w="1510" h="333" extrusionOk="0">
                  <a:moveTo>
                    <a:pt x="1484" y="0"/>
                  </a:moveTo>
                  <a:lnTo>
                    <a:pt x="26" y="53"/>
                  </a:lnTo>
                  <a:lnTo>
                    <a:pt x="1" y="333"/>
                  </a:lnTo>
                  <a:lnTo>
                    <a:pt x="1509" y="333"/>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6"/>
            <p:cNvSpPr/>
            <p:nvPr/>
          </p:nvSpPr>
          <p:spPr>
            <a:xfrm>
              <a:off x="4784975" y="2814100"/>
              <a:ext cx="21125" cy="30725"/>
            </a:xfrm>
            <a:custGeom>
              <a:avLst/>
              <a:gdLst/>
              <a:ahLst/>
              <a:cxnLst/>
              <a:rect l="l" t="t" r="r" b="b"/>
              <a:pathLst>
                <a:path w="845" h="1229" extrusionOk="0">
                  <a:moveTo>
                    <a:pt x="410" y="1"/>
                  </a:moveTo>
                  <a:lnTo>
                    <a:pt x="1" y="615"/>
                  </a:lnTo>
                  <a:lnTo>
                    <a:pt x="282" y="615"/>
                  </a:lnTo>
                  <a:lnTo>
                    <a:pt x="178" y="1228"/>
                  </a:lnTo>
                  <a:lnTo>
                    <a:pt x="690" y="1228"/>
                  </a:lnTo>
                  <a:lnTo>
                    <a:pt x="613" y="563"/>
                  </a:lnTo>
                  <a:lnTo>
                    <a:pt x="844" y="563"/>
                  </a:lnTo>
                  <a:lnTo>
                    <a:pt x="4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6"/>
            <p:cNvSpPr/>
            <p:nvPr/>
          </p:nvSpPr>
          <p:spPr>
            <a:xfrm>
              <a:off x="4809875" y="2680525"/>
              <a:ext cx="143175" cy="86950"/>
            </a:xfrm>
            <a:custGeom>
              <a:avLst/>
              <a:gdLst/>
              <a:ahLst/>
              <a:cxnLst/>
              <a:rect l="l" t="t" r="r" b="b"/>
              <a:pathLst>
                <a:path w="5727" h="3478" extrusionOk="0">
                  <a:moveTo>
                    <a:pt x="5215" y="0"/>
                  </a:moveTo>
                  <a:lnTo>
                    <a:pt x="154" y="308"/>
                  </a:lnTo>
                  <a:lnTo>
                    <a:pt x="0" y="3477"/>
                  </a:lnTo>
                  <a:lnTo>
                    <a:pt x="5726" y="3247"/>
                  </a:lnTo>
                  <a:lnTo>
                    <a:pt x="52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6"/>
            <p:cNvSpPr/>
            <p:nvPr/>
          </p:nvSpPr>
          <p:spPr>
            <a:xfrm>
              <a:off x="4885925" y="2735500"/>
              <a:ext cx="5800" cy="18550"/>
            </a:xfrm>
            <a:custGeom>
              <a:avLst/>
              <a:gdLst/>
              <a:ahLst/>
              <a:cxnLst/>
              <a:rect l="l" t="t" r="r" b="b"/>
              <a:pathLst>
                <a:path w="232" h="742" extrusionOk="0">
                  <a:moveTo>
                    <a:pt x="231" y="0"/>
                  </a:moveTo>
                  <a:lnTo>
                    <a:pt x="1" y="26"/>
                  </a:lnTo>
                  <a:lnTo>
                    <a:pt x="1" y="742"/>
                  </a:lnTo>
                  <a:lnTo>
                    <a:pt x="231" y="716"/>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6"/>
            <p:cNvSpPr/>
            <p:nvPr/>
          </p:nvSpPr>
          <p:spPr>
            <a:xfrm>
              <a:off x="4894875" y="2734850"/>
              <a:ext cx="7700" cy="18550"/>
            </a:xfrm>
            <a:custGeom>
              <a:avLst/>
              <a:gdLst/>
              <a:ahLst/>
              <a:cxnLst/>
              <a:rect l="l" t="t" r="r" b="b"/>
              <a:pathLst>
                <a:path w="308" h="742" extrusionOk="0">
                  <a:moveTo>
                    <a:pt x="282" y="1"/>
                  </a:moveTo>
                  <a:lnTo>
                    <a:pt x="1" y="26"/>
                  </a:lnTo>
                  <a:lnTo>
                    <a:pt x="1" y="742"/>
                  </a:lnTo>
                  <a:lnTo>
                    <a:pt x="308" y="716"/>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4905750" y="2734850"/>
              <a:ext cx="5150" cy="17925"/>
            </a:xfrm>
            <a:custGeom>
              <a:avLst/>
              <a:gdLst/>
              <a:ahLst/>
              <a:cxnLst/>
              <a:rect l="l" t="t" r="r" b="b"/>
              <a:pathLst>
                <a:path w="206" h="717" extrusionOk="0">
                  <a:moveTo>
                    <a:pt x="1" y="1"/>
                  </a:moveTo>
                  <a:lnTo>
                    <a:pt x="1" y="716"/>
                  </a:lnTo>
                  <a:lnTo>
                    <a:pt x="205" y="691"/>
                  </a:lnTo>
                  <a:lnTo>
                    <a:pt x="1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4912775" y="2734200"/>
              <a:ext cx="10875" cy="17925"/>
            </a:xfrm>
            <a:custGeom>
              <a:avLst/>
              <a:gdLst/>
              <a:ahLst/>
              <a:cxnLst/>
              <a:rect l="l" t="t" r="r" b="b"/>
              <a:pathLst>
                <a:path w="435" h="717" extrusionOk="0">
                  <a:moveTo>
                    <a:pt x="332" y="1"/>
                  </a:moveTo>
                  <a:lnTo>
                    <a:pt x="1" y="27"/>
                  </a:lnTo>
                  <a:lnTo>
                    <a:pt x="25" y="717"/>
                  </a:lnTo>
                  <a:lnTo>
                    <a:pt x="434" y="691"/>
                  </a:lnTo>
                  <a:lnTo>
                    <a:pt x="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6"/>
            <p:cNvSpPr/>
            <p:nvPr/>
          </p:nvSpPr>
          <p:spPr>
            <a:xfrm>
              <a:off x="4924250" y="2733575"/>
              <a:ext cx="8975" cy="17925"/>
            </a:xfrm>
            <a:custGeom>
              <a:avLst/>
              <a:gdLst/>
              <a:ahLst/>
              <a:cxnLst/>
              <a:rect l="l" t="t" r="r" b="b"/>
              <a:pathLst>
                <a:path w="359" h="717" extrusionOk="0">
                  <a:moveTo>
                    <a:pt x="231" y="0"/>
                  </a:moveTo>
                  <a:lnTo>
                    <a:pt x="1" y="26"/>
                  </a:lnTo>
                  <a:lnTo>
                    <a:pt x="52" y="716"/>
                  </a:lnTo>
                  <a:lnTo>
                    <a:pt x="359" y="691"/>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6"/>
            <p:cNvSpPr/>
            <p:nvPr/>
          </p:nvSpPr>
          <p:spPr>
            <a:xfrm>
              <a:off x="4933225" y="2733575"/>
              <a:ext cx="5150" cy="16650"/>
            </a:xfrm>
            <a:custGeom>
              <a:avLst/>
              <a:gdLst/>
              <a:ahLst/>
              <a:cxnLst/>
              <a:rect l="l" t="t" r="r" b="b"/>
              <a:pathLst>
                <a:path w="206" h="666" extrusionOk="0">
                  <a:moveTo>
                    <a:pt x="1" y="0"/>
                  </a:moveTo>
                  <a:lnTo>
                    <a:pt x="103" y="665"/>
                  </a:lnTo>
                  <a:lnTo>
                    <a:pt x="206" y="665"/>
                  </a:lnTo>
                  <a:lnTo>
                    <a:pt x="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6"/>
            <p:cNvSpPr/>
            <p:nvPr/>
          </p:nvSpPr>
          <p:spPr>
            <a:xfrm>
              <a:off x="4938325" y="2733575"/>
              <a:ext cx="5125" cy="16650"/>
            </a:xfrm>
            <a:custGeom>
              <a:avLst/>
              <a:gdLst/>
              <a:ahLst/>
              <a:cxnLst/>
              <a:rect l="l" t="t" r="r" b="b"/>
              <a:pathLst>
                <a:path w="205" h="666" extrusionOk="0">
                  <a:moveTo>
                    <a:pt x="0" y="0"/>
                  </a:moveTo>
                  <a:lnTo>
                    <a:pt x="102" y="665"/>
                  </a:lnTo>
                  <a:lnTo>
                    <a:pt x="205" y="640"/>
                  </a:lnTo>
                  <a:lnTo>
                    <a:pt x="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6"/>
            <p:cNvSpPr/>
            <p:nvPr/>
          </p:nvSpPr>
          <p:spPr>
            <a:xfrm>
              <a:off x="4823925" y="2695850"/>
              <a:ext cx="63950" cy="12825"/>
            </a:xfrm>
            <a:custGeom>
              <a:avLst/>
              <a:gdLst/>
              <a:ahLst/>
              <a:cxnLst/>
              <a:rect l="l" t="t" r="r" b="b"/>
              <a:pathLst>
                <a:path w="2558" h="513" extrusionOk="0">
                  <a:moveTo>
                    <a:pt x="2455" y="1"/>
                  </a:moveTo>
                  <a:lnTo>
                    <a:pt x="52" y="105"/>
                  </a:lnTo>
                  <a:lnTo>
                    <a:pt x="1" y="512"/>
                  </a:lnTo>
                  <a:lnTo>
                    <a:pt x="2558" y="410"/>
                  </a:lnTo>
                  <a:lnTo>
                    <a:pt x="24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6"/>
            <p:cNvSpPr/>
            <p:nvPr/>
          </p:nvSpPr>
          <p:spPr>
            <a:xfrm>
              <a:off x="4823300" y="2715025"/>
              <a:ext cx="50525" cy="10900"/>
            </a:xfrm>
            <a:custGeom>
              <a:avLst/>
              <a:gdLst/>
              <a:ahLst/>
              <a:cxnLst/>
              <a:rect l="l" t="t" r="r" b="b"/>
              <a:pathLst>
                <a:path w="2021" h="436" extrusionOk="0">
                  <a:moveTo>
                    <a:pt x="1995" y="1"/>
                  </a:moveTo>
                  <a:lnTo>
                    <a:pt x="0" y="52"/>
                  </a:lnTo>
                  <a:lnTo>
                    <a:pt x="0" y="436"/>
                  </a:lnTo>
                  <a:lnTo>
                    <a:pt x="2020" y="359"/>
                  </a:lnTo>
                  <a:lnTo>
                    <a:pt x="1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6"/>
            <p:cNvSpPr/>
            <p:nvPr/>
          </p:nvSpPr>
          <p:spPr>
            <a:xfrm>
              <a:off x="4825850" y="2816025"/>
              <a:ext cx="35825" cy="17275"/>
            </a:xfrm>
            <a:custGeom>
              <a:avLst/>
              <a:gdLst/>
              <a:ahLst/>
              <a:cxnLst/>
              <a:rect l="l" t="t" r="r" b="b"/>
              <a:pathLst>
                <a:path w="1433" h="691" extrusionOk="0">
                  <a:moveTo>
                    <a:pt x="742" y="1"/>
                  </a:moveTo>
                  <a:cubicBezTo>
                    <a:pt x="256" y="1"/>
                    <a:pt x="1" y="691"/>
                    <a:pt x="1" y="691"/>
                  </a:cubicBezTo>
                  <a:lnTo>
                    <a:pt x="1432" y="691"/>
                  </a:lnTo>
                  <a:cubicBezTo>
                    <a:pt x="1432" y="691"/>
                    <a:pt x="1177" y="1"/>
                    <a:pt x="7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p:nvPr/>
          </p:nvSpPr>
          <p:spPr>
            <a:xfrm>
              <a:off x="4827775" y="2828825"/>
              <a:ext cx="19200" cy="28100"/>
            </a:xfrm>
            <a:custGeom>
              <a:avLst/>
              <a:gdLst/>
              <a:ahLst/>
              <a:cxnLst/>
              <a:rect l="l" t="t" r="r" b="b"/>
              <a:pathLst>
                <a:path w="768" h="1124" extrusionOk="0">
                  <a:moveTo>
                    <a:pt x="537" y="0"/>
                  </a:moveTo>
                  <a:lnTo>
                    <a:pt x="537" y="690"/>
                  </a:lnTo>
                  <a:cubicBezTo>
                    <a:pt x="537" y="690"/>
                    <a:pt x="512" y="919"/>
                    <a:pt x="358" y="919"/>
                  </a:cubicBezTo>
                  <a:cubicBezTo>
                    <a:pt x="281" y="919"/>
                    <a:pt x="128" y="716"/>
                    <a:pt x="128" y="716"/>
                  </a:cubicBezTo>
                  <a:lnTo>
                    <a:pt x="0" y="842"/>
                  </a:lnTo>
                  <a:cubicBezTo>
                    <a:pt x="0" y="842"/>
                    <a:pt x="179" y="1124"/>
                    <a:pt x="358" y="1124"/>
                  </a:cubicBezTo>
                  <a:cubicBezTo>
                    <a:pt x="639" y="1124"/>
                    <a:pt x="742" y="893"/>
                    <a:pt x="742" y="716"/>
                  </a:cubicBezTo>
                  <a:cubicBezTo>
                    <a:pt x="742" y="538"/>
                    <a:pt x="767" y="0"/>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76"/>
          <p:cNvGrpSpPr/>
          <p:nvPr/>
        </p:nvGrpSpPr>
        <p:grpSpPr>
          <a:xfrm rot="-427090">
            <a:off x="5565398" y="3754456"/>
            <a:ext cx="1039234" cy="397873"/>
            <a:chOff x="1322228" y="3044306"/>
            <a:chExt cx="1113994" cy="426496"/>
          </a:xfrm>
        </p:grpSpPr>
        <p:sp>
          <p:nvSpPr>
            <p:cNvPr id="884" name="Google Shape;884;p76"/>
            <p:cNvSpPr/>
            <p:nvPr/>
          </p:nvSpPr>
          <p:spPr>
            <a:xfrm>
              <a:off x="1322228" y="3226419"/>
              <a:ext cx="1021128" cy="244383"/>
            </a:xfrm>
            <a:custGeom>
              <a:avLst/>
              <a:gdLst/>
              <a:ahLst/>
              <a:cxnLst/>
              <a:rect l="l" t="t" r="r" b="b"/>
              <a:pathLst>
                <a:path w="7609" h="1821" extrusionOk="0">
                  <a:moveTo>
                    <a:pt x="7609" y="0"/>
                  </a:moveTo>
                  <a:lnTo>
                    <a:pt x="309" y="924"/>
                  </a:lnTo>
                  <a:lnTo>
                    <a:pt x="1" y="1589"/>
                  </a:lnTo>
                  <a:lnTo>
                    <a:pt x="207" y="1820"/>
                  </a:lnTo>
                  <a:lnTo>
                    <a:pt x="488" y="1282"/>
                  </a:lnTo>
                  <a:lnTo>
                    <a:pt x="7609" y="258"/>
                  </a:lnTo>
                  <a:lnTo>
                    <a:pt x="7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6"/>
            <p:cNvSpPr/>
            <p:nvPr/>
          </p:nvSpPr>
          <p:spPr>
            <a:xfrm>
              <a:off x="1384229" y="3250575"/>
              <a:ext cx="1051994" cy="220226"/>
            </a:xfrm>
            <a:custGeom>
              <a:avLst/>
              <a:gdLst/>
              <a:ahLst/>
              <a:cxnLst/>
              <a:rect l="l" t="t" r="r" b="b"/>
              <a:pathLst>
                <a:path w="7839" h="1641" extrusionOk="0">
                  <a:moveTo>
                    <a:pt x="0" y="1"/>
                  </a:moveTo>
                  <a:lnTo>
                    <a:pt x="0" y="257"/>
                  </a:lnTo>
                  <a:lnTo>
                    <a:pt x="7198" y="1051"/>
                  </a:lnTo>
                  <a:lnTo>
                    <a:pt x="7505" y="1640"/>
                  </a:lnTo>
                  <a:lnTo>
                    <a:pt x="7838" y="1461"/>
                  </a:lnTo>
                  <a:lnTo>
                    <a:pt x="7505" y="7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6"/>
            <p:cNvSpPr/>
            <p:nvPr/>
          </p:nvSpPr>
          <p:spPr>
            <a:xfrm>
              <a:off x="1769249" y="3126975"/>
              <a:ext cx="199555" cy="137558"/>
            </a:xfrm>
            <a:custGeom>
              <a:avLst/>
              <a:gdLst/>
              <a:ahLst/>
              <a:cxnLst/>
              <a:rect l="l" t="t" r="r" b="b"/>
              <a:pathLst>
                <a:path w="1487" h="1025" extrusionOk="0">
                  <a:moveTo>
                    <a:pt x="975" y="0"/>
                  </a:moveTo>
                  <a:lnTo>
                    <a:pt x="334" y="26"/>
                  </a:lnTo>
                  <a:lnTo>
                    <a:pt x="1" y="692"/>
                  </a:lnTo>
                  <a:lnTo>
                    <a:pt x="1" y="1024"/>
                  </a:lnTo>
                  <a:lnTo>
                    <a:pt x="462" y="332"/>
                  </a:lnTo>
                  <a:lnTo>
                    <a:pt x="871" y="281"/>
                  </a:lnTo>
                  <a:lnTo>
                    <a:pt x="1486" y="972"/>
                  </a:lnTo>
                  <a:lnTo>
                    <a:pt x="1486" y="716"/>
                  </a:lnTo>
                  <a:lnTo>
                    <a:pt x="9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6"/>
            <p:cNvSpPr/>
            <p:nvPr/>
          </p:nvSpPr>
          <p:spPr>
            <a:xfrm>
              <a:off x="1930691" y="3044306"/>
              <a:ext cx="426353" cy="426227"/>
            </a:xfrm>
            <a:custGeom>
              <a:avLst/>
              <a:gdLst/>
              <a:ahLst/>
              <a:cxnLst/>
              <a:rect l="l" t="t" r="r" b="b"/>
              <a:pathLst>
                <a:path w="3177" h="3176" extrusionOk="0">
                  <a:moveTo>
                    <a:pt x="1589" y="1"/>
                  </a:moveTo>
                  <a:cubicBezTo>
                    <a:pt x="820" y="1"/>
                    <a:pt x="1" y="872"/>
                    <a:pt x="1" y="1588"/>
                  </a:cubicBezTo>
                  <a:cubicBezTo>
                    <a:pt x="1" y="2465"/>
                    <a:pt x="820" y="3176"/>
                    <a:pt x="1487" y="3176"/>
                  </a:cubicBezTo>
                  <a:cubicBezTo>
                    <a:pt x="2363" y="3176"/>
                    <a:pt x="3177" y="2517"/>
                    <a:pt x="3177" y="1640"/>
                  </a:cubicBezTo>
                  <a:cubicBezTo>
                    <a:pt x="3177" y="872"/>
                    <a:pt x="2281"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6"/>
            <p:cNvSpPr/>
            <p:nvPr/>
          </p:nvSpPr>
          <p:spPr>
            <a:xfrm>
              <a:off x="1965181" y="3078662"/>
              <a:ext cx="357643" cy="357515"/>
            </a:xfrm>
            <a:custGeom>
              <a:avLst/>
              <a:gdLst/>
              <a:ahLst/>
              <a:cxnLst/>
              <a:rect l="l" t="t" r="r" b="b"/>
              <a:pathLst>
                <a:path w="2665" h="2664" extrusionOk="0">
                  <a:moveTo>
                    <a:pt x="1332" y="1"/>
                  </a:moveTo>
                  <a:cubicBezTo>
                    <a:pt x="596" y="1"/>
                    <a:pt x="1" y="769"/>
                    <a:pt x="1" y="1333"/>
                  </a:cubicBezTo>
                  <a:cubicBezTo>
                    <a:pt x="1" y="2067"/>
                    <a:pt x="512" y="2664"/>
                    <a:pt x="1383" y="2664"/>
                  </a:cubicBezTo>
                  <a:cubicBezTo>
                    <a:pt x="2119" y="2664"/>
                    <a:pt x="2664" y="2119"/>
                    <a:pt x="2664" y="1384"/>
                  </a:cubicBezTo>
                  <a:cubicBezTo>
                    <a:pt x="2664" y="718"/>
                    <a:pt x="1998" y="1"/>
                    <a:pt x="1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6"/>
            <p:cNvSpPr/>
            <p:nvPr/>
          </p:nvSpPr>
          <p:spPr>
            <a:xfrm>
              <a:off x="2003025" y="3164820"/>
              <a:ext cx="206265" cy="165069"/>
            </a:xfrm>
            <a:custGeom>
              <a:avLst/>
              <a:gdLst/>
              <a:ahLst/>
              <a:cxnLst/>
              <a:rect l="l" t="t" r="r" b="b"/>
              <a:pathLst>
                <a:path w="1537" h="1230" extrusionOk="0">
                  <a:moveTo>
                    <a:pt x="1408" y="1"/>
                  </a:moveTo>
                  <a:lnTo>
                    <a:pt x="0" y="870"/>
                  </a:lnTo>
                  <a:lnTo>
                    <a:pt x="230" y="1229"/>
                  </a:lnTo>
                  <a:lnTo>
                    <a:pt x="1537" y="178"/>
                  </a:lnTo>
                  <a:lnTo>
                    <a:pt x="14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6"/>
            <p:cNvSpPr/>
            <p:nvPr/>
          </p:nvSpPr>
          <p:spPr>
            <a:xfrm>
              <a:off x="2154134" y="3216354"/>
              <a:ext cx="123867" cy="109912"/>
            </a:xfrm>
            <a:custGeom>
              <a:avLst/>
              <a:gdLst/>
              <a:ahLst/>
              <a:cxnLst/>
              <a:rect l="l" t="t" r="r" b="b"/>
              <a:pathLst>
                <a:path w="923" h="819" extrusionOk="0">
                  <a:moveTo>
                    <a:pt x="743" y="0"/>
                  </a:moveTo>
                  <a:lnTo>
                    <a:pt x="1" y="691"/>
                  </a:lnTo>
                  <a:lnTo>
                    <a:pt x="103" y="818"/>
                  </a:lnTo>
                  <a:lnTo>
                    <a:pt x="922" y="154"/>
                  </a:lnTo>
                  <a:lnTo>
                    <a:pt x="7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6"/>
            <p:cNvSpPr/>
            <p:nvPr/>
          </p:nvSpPr>
          <p:spPr>
            <a:xfrm>
              <a:off x="1367051" y="3044306"/>
              <a:ext cx="426353" cy="426496"/>
            </a:xfrm>
            <a:custGeom>
              <a:avLst/>
              <a:gdLst/>
              <a:ahLst/>
              <a:cxnLst/>
              <a:rect l="l" t="t" r="r" b="b"/>
              <a:pathLst>
                <a:path w="3177" h="3178" extrusionOk="0">
                  <a:moveTo>
                    <a:pt x="1589" y="1"/>
                  </a:moveTo>
                  <a:cubicBezTo>
                    <a:pt x="846" y="1"/>
                    <a:pt x="1" y="923"/>
                    <a:pt x="1" y="1589"/>
                  </a:cubicBezTo>
                  <a:cubicBezTo>
                    <a:pt x="1" y="2465"/>
                    <a:pt x="814" y="3177"/>
                    <a:pt x="1691" y="3177"/>
                  </a:cubicBezTo>
                  <a:cubicBezTo>
                    <a:pt x="2408" y="3177"/>
                    <a:pt x="3177" y="2465"/>
                    <a:pt x="3177" y="1589"/>
                  </a:cubicBezTo>
                  <a:cubicBezTo>
                    <a:pt x="3177" y="897"/>
                    <a:pt x="2383"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6"/>
            <p:cNvSpPr/>
            <p:nvPr/>
          </p:nvSpPr>
          <p:spPr>
            <a:xfrm>
              <a:off x="1401541" y="3078662"/>
              <a:ext cx="357509" cy="357515"/>
            </a:xfrm>
            <a:custGeom>
              <a:avLst/>
              <a:gdLst/>
              <a:ahLst/>
              <a:cxnLst/>
              <a:rect l="l" t="t" r="r" b="b"/>
              <a:pathLst>
                <a:path w="2664" h="2664" extrusionOk="0">
                  <a:moveTo>
                    <a:pt x="1332" y="1"/>
                  </a:moveTo>
                  <a:cubicBezTo>
                    <a:pt x="717" y="1"/>
                    <a:pt x="1" y="692"/>
                    <a:pt x="1" y="1333"/>
                  </a:cubicBezTo>
                  <a:cubicBezTo>
                    <a:pt x="1" y="1947"/>
                    <a:pt x="545" y="2664"/>
                    <a:pt x="1280" y="2664"/>
                  </a:cubicBezTo>
                  <a:cubicBezTo>
                    <a:pt x="2016" y="2664"/>
                    <a:pt x="2664" y="2253"/>
                    <a:pt x="2664" y="1384"/>
                  </a:cubicBezTo>
                  <a:cubicBezTo>
                    <a:pt x="2664" y="648"/>
                    <a:pt x="2067" y="1"/>
                    <a:pt x="1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6"/>
            <p:cNvSpPr/>
            <p:nvPr/>
          </p:nvSpPr>
          <p:spPr>
            <a:xfrm>
              <a:off x="1442740" y="3154352"/>
              <a:ext cx="206400" cy="178892"/>
            </a:xfrm>
            <a:custGeom>
              <a:avLst/>
              <a:gdLst/>
              <a:ahLst/>
              <a:cxnLst/>
              <a:rect l="l" t="t" r="r" b="b"/>
              <a:pathLst>
                <a:path w="1538" h="1333" extrusionOk="0">
                  <a:moveTo>
                    <a:pt x="1409" y="1"/>
                  </a:moveTo>
                  <a:lnTo>
                    <a:pt x="0" y="999"/>
                  </a:lnTo>
                  <a:lnTo>
                    <a:pt x="205" y="1333"/>
                  </a:lnTo>
                  <a:lnTo>
                    <a:pt x="1537" y="205"/>
                  </a:lnTo>
                  <a:lnTo>
                    <a:pt x="14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6"/>
            <p:cNvSpPr/>
            <p:nvPr/>
          </p:nvSpPr>
          <p:spPr>
            <a:xfrm>
              <a:off x="1566472" y="3209509"/>
              <a:ext cx="151243" cy="123735"/>
            </a:xfrm>
            <a:custGeom>
              <a:avLst/>
              <a:gdLst/>
              <a:ahLst/>
              <a:cxnLst/>
              <a:rect l="l" t="t" r="r" b="b"/>
              <a:pathLst>
                <a:path w="1127" h="922" extrusionOk="0">
                  <a:moveTo>
                    <a:pt x="999" y="0"/>
                  </a:moveTo>
                  <a:lnTo>
                    <a:pt x="0" y="818"/>
                  </a:lnTo>
                  <a:lnTo>
                    <a:pt x="103" y="922"/>
                  </a:lnTo>
                  <a:lnTo>
                    <a:pt x="1127" y="205"/>
                  </a:lnTo>
                  <a:lnTo>
                    <a:pt x="9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p:nvPr/>
          </p:nvSpPr>
          <p:spPr>
            <a:xfrm>
              <a:off x="2332889" y="3209509"/>
              <a:ext cx="68979" cy="68846"/>
            </a:xfrm>
            <a:custGeom>
              <a:avLst/>
              <a:gdLst/>
              <a:ahLst/>
              <a:cxnLst/>
              <a:rect l="l" t="t" r="r" b="b"/>
              <a:pathLst>
                <a:path w="514" h="513" extrusionOk="0">
                  <a:moveTo>
                    <a:pt x="1" y="0"/>
                  </a:moveTo>
                  <a:lnTo>
                    <a:pt x="52" y="513"/>
                  </a:lnTo>
                  <a:lnTo>
                    <a:pt x="514" y="358"/>
                  </a:lnTo>
                  <a:lnTo>
                    <a:pt x="487" y="5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p:nvPr/>
          </p:nvSpPr>
          <p:spPr>
            <a:xfrm>
              <a:off x="1322497" y="3236887"/>
              <a:ext cx="68845" cy="68712"/>
            </a:xfrm>
            <a:custGeom>
              <a:avLst/>
              <a:gdLst/>
              <a:ahLst/>
              <a:cxnLst/>
              <a:rect l="l" t="t" r="r" b="b"/>
              <a:pathLst>
                <a:path w="513" h="512" extrusionOk="0">
                  <a:moveTo>
                    <a:pt x="513" y="1"/>
                  </a:moveTo>
                  <a:lnTo>
                    <a:pt x="26" y="52"/>
                  </a:lnTo>
                  <a:lnTo>
                    <a:pt x="0" y="410"/>
                  </a:lnTo>
                  <a:lnTo>
                    <a:pt x="513" y="512"/>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76"/>
          <p:cNvGrpSpPr/>
          <p:nvPr/>
        </p:nvGrpSpPr>
        <p:grpSpPr>
          <a:xfrm>
            <a:off x="7763398" y="2999856"/>
            <a:ext cx="317844" cy="1130228"/>
            <a:chOff x="2573509" y="2301898"/>
            <a:chExt cx="494930" cy="1759932"/>
          </a:xfrm>
        </p:grpSpPr>
        <p:sp>
          <p:nvSpPr>
            <p:cNvPr id="898" name="Google Shape;898;p76"/>
            <p:cNvSpPr/>
            <p:nvPr/>
          </p:nvSpPr>
          <p:spPr>
            <a:xfrm>
              <a:off x="2573509" y="2439456"/>
              <a:ext cx="257798" cy="1622374"/>
            </a:xfrm>
            <a:custGeom>
              <a:avLst/>
              <a:gdLst/>
              <a:ahLst/>
              <a:cxnLst/>
              <a:rect l="l" t="t" r="r" b="b"/>
              <a:pathLst>
                <a:path w="1921" h="12089" extrusionOk="0">
                  <a:moveTo>
                    <a:pt x="1921" y="1"/>
                  </a:moveTo>
                  <a:lnTo>
                    <a:pt x="154" y="129"/>
                  </a:lnTo>
                  <a:lnTo>
                    <a:pt x="0" y="12089"/>
                  </a:lnTo>
                  <a:lnTo>
                    <a:pt x="1921" y="12089"/>
                  </a:lnTo>
                  <a:lnTo>
                    <a:pt x="19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6"/>
            <p:cNvSpPr/>
            <p:nvPr/>
          </p:nvSpPr>
          <p:spPr>
            <a:xfrm>
              <a:off x="2648930" y="2807170"/>
              <a:ext cx="113802" cy="962500"/>
            </a:xfrm>
            <a:custGeom>
              <a:avLst/>
              <a:gdLst/>
              <a:ahLst/>
              <a:cxnLst/>
              <a:rect l="l" t="t" r="r" b="b"/>
              <a:pathLst>
                <a:path w="848" h="7172" extrusionOk="0">
                  <a:moveTo>
                    <a:pt x="424" y="1"/>
                  </a:moveTo>
                  <a:cubicBezTo>
                    <a:pt x="191" y="1"/>
                    <a:pt x="1" y="1811"/>
                    <a:pt x="1" y="3791"/>
                  </a:cubicBezTo>
                  <a:cubicBezTo>
                    <a:pt x="1" y="6326"/>
                    <a:pt x="156" y="7171"/>
                    <a:pt x="424" y="7171"/>
                  </a:cubicBezTo>
                  <a:cubicBezTo>
                    <a:pt x="718" y="7171"/>
                    <a:pt x="848" y="5566"/>
                    <a:pt x="848" y="3586"/>
                  </a:cubicBezTo>
                  <a:cubicBezTo>
                    <a:pt x="848" y="1998"/>
                    <a:pt x="657" y="1"/>
                    <a:pt x="4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6"/>
            <p:cNvSpPr/>
            <p:nvPr/>
          </p:nvSpPr>
          <p:spPr>
            <a:xfrm>
              <a:off x="2639133" y="2569900"/>
              <a:ext cx="116754" cy="134337"/>
            </a:xfrm>
            <a:custGeom>
              <a:avLst/>
              <a:gdLst/>
              <a:ahLst/>
              <a:cxnLst/>
              <a:rect l="l" t="t" r="r" b="b"/>
              <a:pathLst>
                <a:path w="870" h="1001" extrusionOk="0">
                  <a:moveTo>
                    <a:pt x="0" y="0"/>
                  </a:moveTo>
                  <a:lnTo>
                    <a:pt x="50" y="1000"/>
                  </a:lnTo>
                  <a:lnTo>
                    <a:pt x="435" y="539"/>
                  </a:lnTo>
                  <a:lnTo>
                    <a:pt x="844" y="948"/>
                  </a:lnTo>
                  <a:lnTo>
                    <a:pt x="869" y="2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a:off x="2614843" y="3845227"/>
              <a:ext cx="178754" cy="161714"/>
            </a:xfrm>
            <a:custGeom>
              <a:avLst/>
              <a:gdLst/>
              <a:ahLst/>
              <a:cxnLst/>
              <a:rect l="l" t="t" r="r" b="b"/>
              <a:pathLst>
                <a:path w="1332" h="1205" extrusionOk="0">
                  <a:moveTo>
                    <a:pt x="1204" y="0"/>
                  </a:moveTo>
                  <a:lnTo>
                    <a:pt x="665" y="692"/>
                  </a:lnTo>
                  <a:lnTo>
                    <a:pt x="231" y="205"/>
                  </a:lnTo>
                  <a:lnTo>
                    <a:pt x="1" y="1205"/>
                  </a:lnTo>
                  <a:lnTo>
                    <a:pt x="1332" y="1205"/>
                  </a:lnTo>
                  <a:lnTo>
                    <a:pt x="1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p:nvPr/>
          </p:nvSpPr>
          <p:spPr>
            <a:xfrm>
              <a:off x="2793463" y="2301898"/>
              <a:ext cx="274976" cy="1759932"/>
            </a:xfrm>
            <a:custGeom>
              <a:avLst/>
              <a:gdLst/>
              <a:ahLst/>
              <a:cxnLst/>
              <a:rect l="l" t="t" r="r" b="b"/>
              <a:pathLst>
                <a:path w="2049" h="13114" extrusionOk="0">
                  <a:moveTo>
                    <a:pt x="1614" y="0"/>
                  </a:moveTo>
                  <a:lnTo>
                    <a:pt x="1" y="103"/>
                  </a:lnTo>
                  <a:lnTo>
                    <a:pt x="282" y="13114"/>
                  </a:lnTo>
                  <a:lnTo>
                    <a:pt x="2049" y="13114"/>
                  </a:lnTo>
                  <a:lnTo>
                    <a:pt x="1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6"/>
            <p:cNvSpPr/>
            <p:nvPr/>
          </p:nvSpPr>
          <p:spPr>
            <a:xfrm>
              <a:off x="2855463" y="2466967"/>
              <a:ext cx="120377" cy="244114"/>
            </a:xfrm>
            <a:custGeom>
              <a:avLst/>
              <a:gdLst/>
              <a:ahLst/>
              <a:cxnLst/>
              <a:rect l="l" t="t" r="r" b="b"/>
              <a:pathLst>
                <a:path w="897" h="1819" extrusionOk="0">
                  <a:moveTo>
                    <a:pt x="435" y="0"/>
                  </a:moveTo>
                  <a:lnTo>
                    <a:pt x="0" y="922"/>
                  </a:lnTo>
                  <a:lnTo>
                    <a:pt x="564" y="1819"/>
                  </a:lnTo>
                  <a:lnTo>
                    <a:pt x="897" y="999"/>
                  </a:lnTo>
                  <a:lnTo>
                    <a:pt x="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6"/>
            <p:cNvSpPr/>
            <p:nvPr/>
          </p:nvSpPr>
          <p:spPr>
            <a:xfrm>
              <a:off x="2875996" y="3662980"/>
              <a:ext cx="137823" cy="251093"/>
            </a:xfrm>
            <a:custGeom>
              <a:avLst/>
              <a:gdLst/>
              <a:ahLst/>
              <a:cxnLst/>
              <a:rect l="l" t="t" r="r" b="b"/>
              <a:pathLst>
                <a:path w="1027" h="1871" extrusionOk="0">
                  <a:moveTo>
                    <a:pt x="462" y="0"/>
                  </a:moveTo>
                  <a:lnTo>
                    <a:pt x="1" y="1256"/>
                  </a:lnTo>
                  <a:lnTo>
                    <a:pt x="616" y="1871"/>
                  </a:lnTo>
                  <a:lnTo>
                    <a:pt x="1026" y="1282"/>
                  </a:lnTo>
                  <a:lnTo>
                    <a:pt x="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6"/>
            <p:cNvSpPr/>
            <p:nvPr/>
          </p:nvSpPr>
          <p:spPr>
            <a:xfrm>
              <a:off x="2900018" y="2779793"/>
              <a:ext cx="68979" cy="811254"/>
            </a:xfrm>
            <a:custGeom>
              <a:avLst/>
              <a:gdLst/>
              <a:ahLst/>
              <a:cxnLst/>
              <a:rect l="l" t="t" r="r" b="b"/>
              <a:pathLst>
                <a:path w="514" h="6045" extrusionOk="0">
                  <a:moveTo>
                    <a:pt x="359" y="0"/>
                  </a:moveTo>
                  <a:lnTo>
                    <a:pt x="1" y="52"/>
                  </a:lnTo>
                  <a:lnTo>
                    <a:pt x="52" y="6044"/>
                  </a:lnTo>
                  <a:lnTo>
                    <a:pt x="513" y="6044"/>
                  </a:lnTo>
                  <a:lnTo>
                    <a:pt x="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76"/>
          <p:cNvSpPr/>
          <p:nvPr/>
        </p:nvSpPr>
        <p:spPr>
          <a:xfrm rot="5399707">
            <a:off x="7631725" y="1342929"/>
            <a:ext cx="733237" cy="912927"/>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1"/>
          <p:cNvSpPr txBox="1">
            <a:spLocks noGrp="1"/>
          </p:cNvSpPr>
          <p:nvPr>
            <p:ph type="subTitle" idx="1"/>
          </p:nvPr>
        </p:nvSpPr>
        <p:spPr>
          <a:xfrm>
            <a:off x="369075" y="1471200"/>
            <a:ext cx="8822400" cy="28788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pt-BR" sz="1800"/>
              <a:t>Standard approach to find least square solution: A</a:t>
            </a:r>
            <a:r>
              <a:rPr lang="pt-BR" sz="1800" baseline="30000"/>
              <a:t>T</a:t>
            </a:r>
            <a:r>
              <a:rPr lang="pt-BR" sz="1800"/>
              <a:t>Ax=A</a:t>
            </a:r>
            <a:r>
              <a:rPr lang="pt-BR" sz="1800" baseline="30000"/>
              <a:t>T</a:t>
            </a:r>
            <a:r>
              <a:rPr lang="pt-BR" sz="1800"/>
              <a:t>b</a:t>
            </a:r>
            <a:endParaRPr sz="1800"/>
          </a:p>
          <a:p>
            <a:pPr marL="457200" lvl="0" indent="-342900" algn="l" rtl="0">
              <a:spcBef>
                <a:spcPts val="0"/>
              </a:spcBef>
              <a:spcAft>
                <a:spcPts val="0"/>
              </a:spcAft>
              <a:buSzPts val="1800"/>
              <a:buChar char="●"/>
            </a:pPr>
            <a:r>
              <a:rPr lang="pt-BR" sz="1800"/>
              <a:t>For our presentation, we are interested in a matrix A</a:t>
            </a:r>
            <a:r>
              <a:rPr lang="pt-BR" sz="1800" baseline="-25000"/>
              <a:t>mxn</a:t>
            </a:r>
            <a:r>
              <a:rPr lang="pt-BR" sz="1800"/>
              <a:t> such that m&gt;=n and columns of A are linearly independent</a:t>
            </a:r>
            <a:endParaRPr sz="1800"/>
          </a:p>
          <a:p>
            <a:pPr marL="457200" lvl="0" indent="-342900" algn="l" rtl="0">
              <a:spcBef>
                <a:spcPts val="0"/>
              </a:spcBef>
              <a:spcAft>
                <a:spcPts val="0"/>
              </a:spcAft>
              <a:buSzPts val="1800"/>
              <a:buChar char="●"/>
            </a:pPr>
            <a:r>
              <a:rPr lang="pt-BR" sz="1800"/>
              <a:t>Q is an orthogonal matrix →  Q</a:t>
            </a:r>
            <a:r>
              <a:rPr lang="pt-BR" sz="1800" baseline="30000"/>
              <a:t>T</a:t>
            </a:r>
            <a:r>
              <a:rPr lang="pt-BR" sz="1800"/>
              <a:t>Q = I</a:t>
            </a:r>
            <a:endParaRPr sz="1800"/>
          </a:p>
          <a:p>
            <a:pPr marL="457200" lvl="0" indent="0" algn="l" rtl="0">
              <a:spcBef>
                <a:spcPts val="0"/>
              </a:spcBef>
              <a:spcAft>
                <a:spcPts val="0"/>
              </a:spcAft>
              <a:buNone/>
            </a:pPr>
            <a:r>
              <a:rPr lang="pt-BR" sz="1800"/>
              <a:t>→ We have an equation to find least square solution: Rx=Q</a:t>
            </a:r>
            <a:r>
              <a:rPr lang="pt-BR" sz="1800" baseline="30000"/>
              <a:t>T</a:t>
            </a:r>
            <a:r>
              <a:rPr lang="pt-BR" sz="1800"/>
              <a:t>b</a:t>
            </a:r>
            <a:endParaRPr sz="1800"/>
          </a:p>
        </p:txBody>
      </p:sp>
      <p:sp>
        <p:nvSpPr>
          <p:cNvPr id="419" name="Google Shape;419;p41"/>
          <p:cNvSpPr txBox="1">
            <a:spLocks noGrp="1"/>
          </p:cNvSpPr>
          <p:nvPr>
            <p:ph type="title"/>
          </p:nvPr>
        </p:nvSpPr>
        <p:spPr>
          <a:xfrm>
            <a:off x="1674375" y="432750"/>
            <a:ext cx="6211800" cy="143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Least square problems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10"/>
        <p:cNvGrpSpPr/>
        <p:nvPr/>
      </p:nvGrpSpPr>
      <p:grpSpPr>
        <a:xfrm>
          <a:off x="0" y="0"/>
          <a:ext cx="0" cy="0"/>
          <a:chOff x="0" y="0"/>
          <a:chExt cx="0" cy="0"/>
        </a:xfrm>
      </p:grpSpPr>
      <p:sp>
        <p:nvSpPr>
          <p:cNvPr id="911" name="Google Shape;911;p77"/>
          <p:cNvSpPr/>
          <p:nvPr/>
        </p:nvSpPr>
        <p:spPr>
          <a:xfrm rot="-5635589">
            <a:off x="5338841" y="1827056"/>
            <a:ext cx="3132144" cy="4252660"/>
          </a:xfrm>
          <a:custGeom>
            <a:avLst/>
            <a:gdLst/>
            <a:ahLst/>
            <a:cxnLst/>
            <a:rect l="l" t="t" r="r" b="b"/>
            <a:pathLst>
              <a:path w="23582" h="32019" extrusionOk="0">
                <a:moveTo>
                  <a:pt x="1443" y="0"/>
                </a:moveTo>
                <a:cubicBezTo>
                  <a:pt x="878" y="0"/>
                  <a:pt x="414" y="425"/>
                  <a:pt x="382" y="978"/>
                </a:cubicBezTo>
                <a:cubicBezTo>
                  <a:pt x="100" y="7441"/>
                  <a:pt x="117" y="26978"/>
                  <a:pt x="1" y="30309"/>
                </a:cubicBezTo>
                <a:cubicBezTo>
                  <a:pt x="1" y="30773"/>
                  <a:pt x="282" y="31187"/>
                  <a:pt x="730" y="31336"/>
                </a:cubicBezTo>
                <a:cubicBezTo>
                  <a:pt x="2337" y="31798"/>
                  <a:pt x="3906" y="32019"/>
                  <a:pt x="5425" y="32019"/>
                </a:cubicBezTo>
                <a:cubicBezTo>
                  <a:pt x="11204" y="32019"/>
                  <a:pt x="16269" y="28830"/>
                  <a:pt x="20035" y="23647"/>
                </a:cubicBezTo>
                <a:cubicBezTo>
                  <a:pt x="23581" y="18759"/>
                  <a:pt x="23532" y="13754"/>
                  <a:pt x="20367" y="9479"/>
                </a:cubicBezTo>
                <a:cubicBezTo>
                  <a:pt x="15196" y="2503"/>
                  <a:pt x="8817" y="581"/>
                  <a:pt x="1476" y="1"/>
                </a:cubicBezTo>
                <a:cubicBezTo>
                  <a:pt x="1465" y="0"/>
                  <a:pt x="1454" y="0"/>
                  <a:pt x="14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7"/>
          <p:cNvSpPr/>
          <p:nvPr/>
        </p:nvSpPr>
        <p:spPr>
          <a:xfrm>
            <a:off x="5544751" y="4059625"/>
            <a:ext cx="3152818" cy="146645"/>
          </a:xfrm>
          <a:custGeom>
            <a:avLst/>
            <a:gdLst/>
            <a:ahLst/>
            <a:cxnLst/>
            <a:rect l="l" t="t" r="r" b="b"/>
            <a:pathLst>
              <a:path w="26664" h="24929" extrusionOk="0">
                <a:moveTo>
                  <a:pt x="14316" y="1"/>
                </a:moveTo>
                <a:cubicBezTo>
                  <a:pt x="9286" y="1"/>
                  <a:pt x="4073" y="3865"/>
                  <a:pt x="2121" y="8257"/>
                </a:cubicBezTo>
                <a:cubicBezTo>
                  <a:pt x="0" y="13029"/>
                  <a:pt x="1193" y="18564"/>
                  <a:pt x="5303" y="21845"/>
                </a:cubicBezTo>
                <a:cubicBezTo>
                  <a:pt x="7965" y="23969"/>
                  <a:pt x="10917" y="24928"/>
                  <a:pt x="13705" y="24928"/>
                </a:cubicBezTo>
                <a:cubicBezTo>
                  <a:pt x="20704" y="24928"/>
                  <a:pt x="26663" y="18878"/>
                  <a:pt x="24376" y="10013"/>
                </a:cubicBezTo>
                <a:cubicBezTo>
                  <a:pt x="23316" y="5870"/>
                  <a:pt x="21493" y="1844"/>
                  <a:pt x="17118" y="435"/>
                </a:cubicBezTo>
                <a:cubicBezTo>
                  <a:pt x="16206" y="138"/>
                  <a:pt x="15264" y="1"/>
                  <a:pt x="14316" y="1"/>
                </a:cubicBezTo>
                <a:close/>
              </a:path>
            </a:pathLst>
          </a:custGeom>
          <a:solidFill>
            <a:srgbClr val="FFB088">
              <a:alpha val="3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7"/>
          <p:cNvSpPr txBox="1">
            <a:spLocks noGrp="1"/>
          </p:cNvSpPr>
          <p:nvPr>
            <p:ph type="body" idx="1"/>
          </p:nvPr>
        </p:nvSpPr>
        <p:spPr>
          <a:xfrm>
            <a:off x="720000" y="1716300"/>
            <a:ext cx="4614000" cy="25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chemeClr val="dk1"/>
                </a:solidFill>
              </a:rPr>
              <a:t> 3.    Givens Rotation: </a:t>
            </a:r>
            <a:endParaRPr sz="1600">
              <a:solidFill>
                <a:schemeClr val="dk1"/>
              </a:solidFill>
            </a:endParaRPr>
          </a:p>
          <a:p>
            <a:pPr marL="457200" lvl="0" indent="-330200" algn="l" rtl="0">
              <a:spcBef>
                <a:spcPts val="0"/>
              </a:spcBef>
              <a:spcAft>
                <a:spcPts val="0"/>
              </a:spcAft>
              <a:buClr>
                <a:schemeClr val="dk1"/>
              </a:buClr>
              <a:buSzPts val="1600"/>
              <a:buChar char="-"/>
            </a:pPr>
            <a:r>
              <a:rPr lang="pt-BR" sz="1600">
                <a:solidFill>
                  <a:schemeClr val="dk1"/>
                </a:solidFill>
              </a:rPr>
              <a:t>the ordering of the rows required to fully exploit the algorithm is not trivial to determine -&gt; problem related to implementation.</a:t>
            </a:r>
            <a:endParaRPr sz="1600">
              <a:solidFill>
                <a:schemeClr val="dk1"/>
              </a:solidFill>
            </a:endParaRPr>
          </a:p>
          <a:p>
            <a:pPr marL="457200" lvl="0" indent="-330200" algn="l" rtl="0">
              <a:spcBef>
                <a:spcPts val="0"/>
              </a:spcBef>
              <a:spcAft>
                <a:spcPts val="0"/>
              </a:spcAft>
              <a:buClr>
                <a:schemeClr val="dk1"/>
              </a:buClr>
              <a:buSzPts val="1600"/>
              <a:buChar char="-"/>
            </a:pPr>
            <a:r>
              <a:rPr lang="pt-BR" sz="1600">
                <a:solidFill>
                  <a:schemeClr val="dk1"/>
                </a:solidFill>
              </a:rPr>
              <a:t>However, every time it introduces a new zero element, only two rows, one row with the element to be zeroed and the row above will be affected. </a:t>
            </a:r>
            <a:endParaRPr sz="1600">
              <a:solidFill>
                <a:schemeClr val="dk1"/>
              </a:solidFill>
            </a:endParaRPr>
          </a:p>
          <a:p>
            <a:pPr marL="457200" lvl="0" indent="-330200" algn="l" rtl="0">
              <a:spcBef>
                <a:spcPts val="0"/>
              </a:spcBef>
              <a:spcAft>
                <a:spcPts val="0"/>
              </a:spcAft>
              <a:buClr>
                <a:schemeClr val="dk1"/>
              </a:buClr>
              <a:buSzPts val="1600"/>
              <a:buChar char="-"/>
            </a:pPr>
            <a:r>
              <a:rPr lang="pt-BR" sz="1600">
                <a:solidFill>
                  <a:schemeClr val="dk1"/>
                </a:solidFill>
              </a:rPr>
              <a:t>Hence, this rotation algorithm is more bandwidth efficient and parallelizable than the Householder reflection methods </a:t>
            </a:r>
            <a:endParaRPr sz="1600">
              <a:solidFill>
                <a:schemeClr val="dk1"/>
              </a:solidFill>
            </a:endParaRPr>
          </a:p>
        </p:txBody>
      </p:sp>
      <p:sp>
        <p:nvSpPr>
          <p:cNvPr id="914" name="Google Shape;914;p77"/>
          <p:cNvSpPr txBox="1">
            <a:spLocks noGrp="1"/>
          </p:cNvSpPr>
          <p:nvPr>
            <p:ph type="title"/>
          </p:nvPr>
        </p:nvSpPr>
        <p:spPr>
          <a:xfrm>
            <a:off x="720000" y="540000"/>
            <a:ext cx="77040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Advantages and Disadvantages of QR decomposition</a:t>
            </a:r>
            <a:endParaRPr/>
          </a:p>
        </p:txBody>
      </p:sp>
      <p:grpSp>
        <p:nvGrpSpPr>
          <p:cNvPr id="915" name="Google Shape;915;p77"/>
          <p:cNvGrpSpPr/>
          <p:nvPr/>
        </p:nvGrpSpPr>
        <p:grpSpPr>
          <a:xfrm>
            <a:off x="5762567" y="1597052"/>
            <a:ext cx="2480608" cy="2485915"/>
            <a:chOff x="4715950" y="2543150"/>
            <a:chExt cx="327175" cy="327875"/>
          </a:xfrm>
        </p:grpSpPr>
        <p:sp>
          <p:nvSpPr>
            <p:cNvPr id="916" name="Google Shape;916;p77"/>
            <p:cNvSpPr/>
            <p:nvPr/>
          </p:nvSpPr>
          <p:spPr>
            <a:xfrm>
              <a:off x="4887225" y="2616000"/>
              <a:ext cx="93300" cy="23025"/>
            </a:xfrm>
            <a:custGeom>
              <a:avLst/>
              <a:gdLst/>
              <a:ahLst/>
              <a:cxnLst/>
              <a:rect l="l" t="t" r="r" b="b"/>
              <a:pathLst>
                <a:path w="3732" h="921" extrusionOk="0">
                  <a:moveTo>
                    <a:pt x="3450" y="0"/>
                  </a:moveTo>
                  <a:lnTo>
                    <a:pt x="102" y="103"/>
                  </a:lnTo>
                  <a:lnTo>
                    <a:pt x="0" y="921"/>
                  </a:lnTo>
                  <a:lnTo>
                    <a:pt x="3732" y="921"/>
                  </a:lnTo>
                  <a:lnTo>
                    <a:pt x="34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7"/>
            <p:cNvSpPr/>
            <p:nvPr/>
          </p:nvSpPr>
          <p:spPr>
            <a:xfrm>
              <a:off x="4893600" y="2623025"/>
              <a:ext cx="15375" cy="10250"/>
            </a:xfrm>
            <a:custGeom>
              <a:avLst/>
              <a:gdLst/>
              <a:ahLst/>
              <a:cxnLst/>
              <a:rect l="l" t="t" r="r" b="b"/>
              <a:pathLst>
                <a:path w="615" h="410" extrusionOk="0">
                  <a:moveTo>
                    <a:pt x="332" y="1"/>
                  </a:moveTo>
                  <a:cubicBezTo>
                    <a:pt x="163" y="1"/>
                    <a:pt x="1" y="118"/>
                    <a:pt x="1" y="231"/>
                  </a:cubicBezTo>
                  <a:cubicBezTo>
                    <a:pt x="1" y="344"/>
                    <a:pt x="137" y="410"/>
                    <a:pt x="308" y="410"/>
                  </a:cubicBezTo>
                  <a:cubicBezTo>
                    <a:pt x="477" y="410"/>
                    <a:pt x="614" y="282"/>
                    <a:pt x="614" y="205"/>
                  </a:cubicBezTo>
                  <a:lnTo>
                    <a:pt x="613" y="205"/>
                  </a:lnTo>
                  <a:cubicBezTo>
                    <a:pt x="613" y="91"/>
                    <a:pt x="502" y="1"/>
                    <a:pt x="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7"/>
            <p:cNvSpPr/>
            <p:nvPr/>
          </p:nvSpPr>
          <p:spPr>
            <a:xfrm>
              <a:off x="4913375" y="2620475"/>
              <a:ext cx="55000" cy="5775"/>
            </a:xfrm>
            <a:custGeom>
              <a:avLst/>
              <a:gdLst/>
              <a:ahLst/>
              <a:cxnLst/>
              <a:rect l="l" t="t" r="r" b="b"/>
              <a:pathLst>
                <a:path w="2200" h="231" extrusionOk="0">
                  <a:moveTo>
                    <a:pt x="2174" y="0"/>
                  </a:moveTo>
                  <a:lnTo>
                    <a:pt x="1" y="103"/>
                  </a:lnTo>
                  <a:lnTo>
                    <a:pt x="1" y="230"/>
                  </a:lnTo>
                  <a:lnTo>
                    <a:pt x="2200" y="179"/>
                  </a:lnTo>
                  <a:lnTo>
                    <a:pt x="2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7"/>
            <p:cNvSpPr/>
            <p:nvPr/>
          </p:nvSpPr>
          <p:spPr>
            <a:xfrm>
              <a:off x="4912775" y="2627500"/>
              <a:ext cx="56250" cy="4500"/>
            </a:xfrm>
            <a:custGeom>
              <a:avLst/>
              <a:gdLst/>
              <a:ahLst/>
              <a:cxnLst/>
              <a:rect l="l" t="t" r="r" b="b"/>
              <a:pathLst>
                <a:path w="2250" h="180" extrusionOk="0">
                  <a:moveTo>
                    <a:pt x="2224" y="1"/>
                  </a:moveTo>
                  <a:lnTo>
                    <a:pt x="1" y="77"/>
                  </a:lnTo>
                  <a:lnTo>
                    <a:pt x="1" y="180"/>
                  </a:lnTo>
                  <a:lnTo>
                    <a:pt x="2249" y="128"/>
                  </a:lnTo>
                  <a:lnTo>
                    <a:pt x="22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7"/>
            <p:cNvSpPr/>
            <p:nvPr/>
          </p:nvSpPr>
          <p:spPr>
            <a:xfrm>
              <a:off x="4776625" y="2543150"/>
              <a:ext cx="97200" cy="26250"/>
            </a:xfrm>
            <a:custGeom>
              <a:avLst/>
              <a:gdLst/>
              <a:ahLst/>
              <a:cxnLst/>
              <a:rect l="l" t="t" r="r" b="b"/>
              <a:pathLst>
                <a:path w="3888" h="1050" extrusionOk="0">
                  <a:moveTo>
                    <a:pt x="3810" y="1"/>
                  </a:moveTo>
                  <a:lnTo>
                    <a:pt x="1" y="206"/>
                  </a:lnTo>
                  <a:lnTo>
                    <a:pt x="1" y="1049"/>
                  </a:lnTo>
                  <a:lnTo>
                    <a:pt x="666" y="997"/>
                  </a:lnTo>
                  <a:lnTo>
                    <a:pt x="3887" y="946"/>
                  </a:lnTo>
                  <a:lnTo>
                    <a:pt x="38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7"/>
            <p:cNvSpPr/>
            <p:nvPr/>
          </p:nvSpPr>
          <p:spPr>
            <a:xfrm>
              <a:off x="4782375" y="2551425"/>
              <a:ext cx="12175" cy="12850"/>
            </a:xfrm>
            <a:custGeom>
              <a:avLst/>
              <a:gdLst/>
              <a:ahLst/>
              <a:cxnLst/>
              <a:rect l="l" t="t" r="r" b="b"/>
              <a:pathLst>
                <a:path w="487" h="514" extrusionOk="0">
                  <a:moveTo>
                    <a:pt x="461" y="1"/>
                  </a:moveTo>
                  <a:lnTo>
                    <a:pt x="26" y="28"/>
                  </a:lnTo>
                  <a:lnTo>
                    <a:pt x="1" y="514"/>
                  </a:lnTo>
                  <a:lnTo>
                    <a:pt x="487" y="488"/>
                  </a:lnTo>
                  <a:lnTo>
                    <a:pt x="231" y="257"/>
                  </a:lnTo>
                  <a:lnTo>
                    <a:pt x="4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7"/>
            <p:cNvSpPr/>
            <p:nvPr/>
          </p:nvSpPr>
          <p:spPr>
            <a:xfrm>
              <a:off x="4853325" y="2547625"/>
              <a:ext cx="14100" cy="12175"/>
            </a:xfrm>
            <a:custGeom>
              <a:avLst/>
              <a:gdLst/>
              <a:ahLst/>
              <a:cxnLst/>
              <a:rect l="l" t="t" r="r" b="b"/>
              <a:pathLst>
                <a:path w="564" h="487" extrusionOk="0">
                  <a:moveTo>
                    <a:pt x="512" y="1"/>
                  </a:moveTo>
                  <a:lnTo>
                    <a:pt x="1" y="27"/>
                  </a:lnTo>
                  <a:lnTo>
                    <a:pt x="359" y="231"/>
                  </a:lnTo>
                  <a:lnTo>
                    <a:pt x="103" y="487"/>
                  </a:lnTo>
                  <a:lnTo>
                    <a:pt x="563" y="461"/>
                  </a:lnTo>
                  <a:lnTo>
                    <a:pt x="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7"/>
            <p:cNvSpPr/>
            <p:nvPr/>
          </p:nvSpPr>
          <p:spPr>
            <a:xfrm>
              <a:off x="4795175" y="2548875"/>
              <a:ext cx="60750" cy="13500"/>
            </a:xfrm>
            <a:custGeom>
              <a:avLst/>
              <a:gdLst/>
              <a:ahLst/>
              <a:cxnLst/>
              <a:rect l="l" t="t" r="r" b="b"/>
              <a:pathLst>
                <a:path w="2430" h="540" extrusionOk="0">
                  <a:moveTo>
                    <a:pt x="2122" y="1"/>
                  </a:moveTo>
                  <a:lnTo>
                    <a:pt x="154" y="104"/>
                  </a:lnTo>
                  <a:lnTo>
                    <a:pt x="0" y="334"/>
                  </a:lnTo>
                  <a:lnTo>
                    <a:pt x="154" y="539"/>
                  </a:lnTo>
                  <a:lnTo>
                    <a:pt x="2148" y="437"/>
                  </a:lnTo>
                  <a:lnTo>
                    <a:pt x="2429" y="232"/>
                  </a:lnTo>
                  <a:lnTo>
                    <a:pt x="21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7"/>
            <p:cNvSpPr/>
            <p:nvPr/>
          </p:nvSpPr>
          <p:spPr>
            <a:xfrm>
              <a:off x="4792625" y="2561700"/>
              <a:ext cx="92025" cy="28125"/>
            </a:xfrm>
            <a:custGeom>
              <a:avLst/>
              <a:gdLst/>
              <a:ahLst/>
              <a:cxnLst/>
              <a:rect l="l" t="t" r="r" b="b"/>
              <a:pathLst>
                <a:path w="3681" h="1125" extrusionOk="0">
                  <a:moveTo>
                    <a:pt x="3578" y="0"/>
                  </a:moveTo>
                  <a:lnTo>
                    <a:pt x="26" y="255"/>
                  </a:lnTo>
                  <a:lnTo>
                    <a:pt x="0" y="1124"/>
                  </a:lnTo>
                  <a:lnTo>
                    <a:pt x="0" y="1124"/>
                  </a:lnTo>
                  <a:lnTo>
                    <a:pt x="2734" y="971"/>
                  </a:lnTo>
                  <a:lnTo>
                    <a:pt x="3680" y="919"/>
                  </a:lnTo>
                  <a:lnTo>
                    <a:pt x="3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7"/>
            <p:cNvSpPr/>
            <p:nvPr/>
          </p:nvSpPr>
          <p:spPr>
            <a:xfrm>
              <a:off x="4808600" y="2569375"/>
              <a:ext cx="57550" cy="13400"/>
            </a:xfrm>
            <a:custGeom>
              <a:avLst/>
              <a:gdLst/>
              <a:ahLst/>
              <a:cxnLst/>
              <a:rect l="l" t="t" r="r" b="b"/>
              <a:pathLst>
                <a:path w="2302" h="536" extrusionOk="0">
                  <a:moveTo>
                    <a:pt x="1969" y="0"/>
                  </a:moveTo>
                  <a:lnTo>
                    <a:pt x="358" y="101"/>
                  </a:lnTo>
                  <a:cubicBezTo>
                    <a:pt x="358" y="280"/>
                    <a:pt x="0" y="280"/>
                    <a:pt x="0" y="280"/>
                  </a:cubicBezTo>
                  <a:lnTo>
                    <a:pt x="0" y="408"/>
                  </a:lnTo>
                  <a:cubicBezTo>
                    <a:pt x="435" y="408"/>
                    <a:pt x="486" y="536"/>
                    <a:pt x="486" y="536"/>
                  </a:cubicBezTo>
                  <a:lnTo>
                    <a:pt x="1918" y="459"/>
                  </a:lnTo>
                  <a:cubicBezTo>
                    <a:pt x="1918" y="295"/>
                    <a:pt x="2163" y="279"/>
                    <a:pt x="2261" y="279"/>
                  </a:cubicBezTo>
                  <a:cubicBezTo>
                    <a:pt x="2286" y="279"/>
                    <a:pt x="2301" y="280"/>
                    <a:pt x="2301" y="280"/>
                  </a:cubicBezTo>
                  <a:lnTo>
                    <a:pt x="2301" y="152"/>
                  </a:lnTo>
                  <a:cubicBezTo>
                    <a:pt x="1943" y="152"/>
                    <a:pt x="1969" y="0"/>
                    <a:pt x="19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7"/>
            <p:cNvSpPr/>
            <p:nvPr/>
          </p:nvSpPr>
          <p:spPr>
            <a:xfrm>
              <a:off x="4864850" y="2568050"/>
              <a:ext cx="7050" cy="3875"/>
            </a:xfrm>
            <a:custGeom>
              <a:avLst/>
              <a:gdLst/>
              <a:ahLst/>
              <a:cxnLst/>
              <a:rect l="l" t="t" r="r" b="b"/>
              <a:pathLst>
                <a:path w="282" h="155" extrusionOk="0">
                  <a:moveTo>
                    <a:pt x="0" y="1"/>
                  </a:moveTo>
                  <a:lnTo>
                    <a:pt x="281" y="154"/>
                  </a:lnTo>
                  <a:lnTo>
                    <a:pt x="2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7"/>
            <p:cNvSpPr/>
            <p:nvPr/>
          </p:nvSpPr>
          <p:spPr>
            <a:xfrm>
              <a:off x="4864850" y="2575725"/>
              <a:ext cx="7675" cy="5150"/>
            </a:xfrm>
            <a:custGeom>
              <a:avLst/>
              <a:gdLst/>
              <a:ahLst/>
              <a:cxnLst/>
              <a:rect l="l" t="t" r="r" b="b"/>
              <a:pathLst>
                <a:path w="307" h="206" extrusionOk="0">
                  <a:moveTo>
                    <a:pt x="281" y="1"/>
                  </a:moveTo>
                  <a:lnTo>
                    <a:pt x="0" y="205"/>
                  </a:lnTo>
                  <a:lnTo>
                    <a:pt x="307" y="180"/>
                  </a:lnTo>
                  <a:lnTo>
                    <a:pt x="2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7"/>
            <p:cNvSpPr/>
            <p:nvPr/>
          </p:nvSpPr>
          <p:spPr>
            <a:xfrm>
              <a:off x="4874425" y="2568050"/>
              <a:ext cx="5150" cy="11525"/>
            </a:xfrm>
            <a:custGeom>
              <a:avLst/>
              <a:gdLst/>
              <a:ahLst/>
              <a:cxnLst/>
              <a:rect l="l" t="t" r="r" b="b"/>
              <a:pathLst>
                <a:path w="206" h="461" extrusionOk="0">
                  <a:moveTo>
                    <a:pt x="1" y="1"/>
                  </a:moveTo>
                  <a:lnTo>
                    <a:pt x="52" y="461"/>
                  </a:lnTo>
                  <a:lnTo>
                    <a:pt x="205" y="435"/>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7"/>
            <p:cNvSpPr/>
            <p:nvPr/>
          </p:nvSpPr>
          <p:spPr>
            <a:xfrm>
              <a:off x="4804750" y="2571900"/>
              <a:ext cx="7700" cy="3850"/>
            </a:xfrm>
            <a:custGeom>
              <a:avLst/>
              <a:gdLst/>
              <a:ahLst/>
              <a:cxnLst/>
              <a:rect l="l" t="t" r="r" b="b"/>
              <a:pathLst>
                <a:path w="308" h="154" extrusionOk="0">
                  <a:moveTo>
                    <a:pt x="1" y="0"/>
                  </a:moveTo>
                  <a:lnTo>
                    <a:pt x="1" y="154"/>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7"/>
            <p:cNvSpPr/>
            <p:nvPr/>
          </p:nvSpPr>
          <p:spPr>
            <a:xfrm>
              <a:off x="4805400" y="2580875"/>
              <a:ext cx="8325" cy="3850"/>
            </a:xfrm>
            <a:custGeom>
              <a:avLst/>
              <a:gdLst/>
              <a:ahLst/>
              <a:cxnLst/>
              <a:rect l="l" t="t" r="r" b="b"/>
              <a:pathLst>
                <a:path w="333" h="154" extrusionOk="0">
                  <a:moveTo>
                    <a:pt x="0" y="1"/>
                  </a:moveTo>
                  <a:lnTo>
                    <a:pt x="0" y="154"/>
                  </a:lnTo>
                  <a:lnTo>
                    <a:pt x="333" y="10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7"/>
            <p:cNvSpPr/>
            <p:nvPr/>
          </p:nvSpPr>
          <p:spPr>
            <a:xfrm>
              <a:off x="4797075" y="2571275"/>
              <a:ext cx="5150" cy="14700"/>
            </a:xfrm>
            <a:custGeom>
              <a:avLst/>
              <a:gdLst/>
              <a:ahLst/>
              <a:cxnLst/>
              <a:rect l="l" t="t" r="r" b="b"/>
              <a:pathLst>
                <a:path w="206" h="588" extrusionOk="0">
                  <a:moveTo>
                    <a:pt x="206" y="1"/>
                  </a:moveTo>
                  <a:lnTo>
                    <a:pt x="27" y="25"/>
                  </a:lnTo>
                  <a:lnTo>
                    <a:pt x="1" y="588"/>
                  </a:lnTo>
                  <a:lnTo>
                    <a:pt x="1" y="588"/>
                  </a:lnTo>
                  <a:lnTo>
                    <a:pt x="206" y="562"/>
                  </a:lnTo>
                  <a:lnTo>
                    <a:pt x="2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7"/>
            <p:cNvSpPr/>
            <p:nvPr/>
          </p:nvSpPr>
          <p:spPr>
            <a:xfrm>
              <a:off x="4781750" y="2603850"/>
              <a:ext cx="94575" cy="21750"/>
            </a:xfrm>
            <a:custGeom>
              <a:avLst/>
              <a:gdLst/>
              <a:ahLst/>
              <a:cxnLst/>
              <a:rect l="l" t="t" r="r" b="b"/>
              <a:pathLst>
                <a:path w="3783" h="870" extrusionOk="0">
                  <a:moveTo>
                    <a:pt x="3706" y="1"/>
                  </a:moveTo>
                  <a:lnTo>
                    <a:pt x="3247" y="26"/>
                  </a:lnTo>
                  <a:lnTo>
                    <a:pt x="0" y="77"/>
                  </a:lnTo>
                  <a:lnTo>
                    <a:pt x="0" y="870"/>
                  </a:lnTo>
                  <a:lnTo>
                    <a:pt x="3783" y="614"/>
                  </a:lnTo>
                  <a:lnTo>
                    <a:pt x="37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7"/>
            <p:cNvSpPr/>
            <p:nvPr/>
          </p:nvSpPr>
          <p:spPr>
            <a:xfrm>
              <a:off x="4787525" y="2610875"/>
              <a:ext cx="4500" cy="9625"/>
            </a:xfrm>
            <a:custGeom>
              <a:avLst/>
              <a:gdLst/>
              <a:ahLst/>
              <a:cxnLst/>
              <a:rect l="l" t="t" r="r" b="b"/>
              <a:pathLst>
                <a:path w="180" h="385" extrusionOk="0">
                  <a:moveTo>
                    <a:pt x="1" y="1"/>
                  </a:moveTo>
                  <a:lnTo>
                    <a:pt x="1" y="384"/>
                  </a:lnTo>
                  <a:lnTo>
                    <a:pt x="180" y="359"/>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7"/>
            <p:cNvSpPr/>
            <p:nvPr/>
          </p:nvSpPr>
          <p:spPr>
            <a:xfrm>
              <a:off x="4793900" y="2610875"/>
              <a:ext cx="3200" cy="8350"/>
            </a:xfrm>
            <a:custGeom>
              <a:avLst/>
              <a:gdLst/>
              <a:ahLst/>
              <a:cxnLst/>
              <a:rect l="l" t="t" r="r" b="b"/>
              <a:pathLst>
                <a:path w="128" h="334" extrusionOk="0">
                  <a:moveTo>
                    <a:pt x="0" y="1"/>
                  </a:moveTo>
                  <a:lnTo>
                    <a:pt x="0" y="333"/>
                  </a:lnTo>
                  <a:lnTo>
                    <a:pt x="128" y="333"/>
                  </a:lnTo>
                  <a:lnTo>
                    <a:pt x="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7"/>
            <p:cNvSpPr/>
            <p:nvPr/>
          </p:nvSpPr>
          <p:spPr>
            <a:xfrm>
              <a:off x="4869325" y="2607050"/>
              <a:ext cx="3850" cy="8975"/>
            </a:xfrm>
            <a:custGeom>
              <a:avLst/>
              <a:gdLst/>
              <a:ahLst/>
              <a:cxnLst/>
              <a:rect l="l" t="t" r="r" b="b"/>
              <a:pathLst>
                <a:path w="154" h="359" extrusionOk="0">
                  <a:moveTo>
                    <a:pt x="0" y="0"/>
                  </a:moveTo>
                  <a:lnTo>
                    <a:pt x="0" y="358"/>
                  </a:lnTo>
                  <a:lnTo>
                    <a:pt x="154" y="358"/>
                  </a:lnTo>
                  <a:lnTo>
                    <a:pt x="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7"/>
            <p:cNvSpPr/>
            <p:nvPr/>
          </p:nvSpPr>
          <p:spPr>
            <a:xfrm>
              <a:off x="4861650" y="2607050"/>
              <a:ext cx="5775" cy="8975"/>
            </a:xfrm>
            <a:custGeom>
              <a:avLst/>
              <a:gdLst/>
              <a:ahLst/>
              <a:cxnLst/>
              <a:rect l="l" t="t" r="r" b="b"/>
              <a:pathLst>
                <a:path w="231" h="359" extrusionOk="0">
                  <a:moveTo>
                    <a:pt x="0" y="0"/>
                  </a:moveTo>
                  <a:lnTo>
                    <a:pt x="0" y="358"/>
                  </a:lnTo>
                  <a:lnTo>
                    <a:pt x="230" y="358"/>
                  </a:lnTo>
                  <a:lnTo>
                    <a:pt x="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7"/>
            <p:cNvSpPr/>
            <p:nvPr/>
          </p:nvSpPr>
          <p:spPr>
            <a:xfrm>
              <a:off x="4805325" y="2610875"/>
              <a:ext cx="48750" cy="5150"/>
            </a:xfrm>
            <a:custGeom>
              <a:avLst/>
              <a:gdLst/>
              <a:ahLst/>
              <a:cxnLst/>
              <a:rect l="l" t="t" r="r" b="b"/>
              <a:pathLst>
                <a:path w="1950" h="206" extrusionOk="0">
                  <a:moveTo>
                    <a:pt x="1233" y="1"/>
                  </a:moveTo>
                  <a:cubicBezTo>
                    <a:pt x="1151" y="1"/>
                    <a:pt x="1064" y="1"/>
                    <a:pt x="975" y="1"/>
                  </a:cubicBezTo>
                  <a:cubicBezTo>
                    <a:pt x="515" y="1"/>
                    <a:pt x="1" y="99"/>
                    <a:pt x="3" y="154"/>
                  </a:cubicBezTo>
                  <a:cubicBezTo>
                    <a:pt x="7" y="202"/>
                    <a:pt x="306" y="205"/>
                    <a:pt x="717" y="205"/>
                  </a:cubicBezTo>
                  <a:cubicBezTo>
                    <a:pt x="799" y="205"/>
                    <a:pt x="885" y="205"/>
                    <a:pt x="975" y="205"/>
                  </a:cubicBezTo>
                  <a:cubicBezTo>
                    <a:pt x="1333" y="205"/>
                    <a:pt x="1949" y="109"/>
                    <a:pt x="1947" y="52"/>
                  </a:cubicBezTo>
                  <a:cubicBezTo>
                    <a:pt x="1943" y="5"/>
                    <a:pt x="1644" y="1"/>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7"/>
            <p:cNvSpPr/>
            <p:nvPr/>
          </p:nvSpPr>
          <p:spPr>
            <a:xfrm>
              <a:off x="4765800" y="2585950"/>
              <a:ext cx="97150" cy="23675"/>
            </a:xfrm>
            <a:custGeom>
              <a:avLst/>
              <a:gdLst/>
              <a:ahLst/>
              <a:cxnLst/>
              <a:rect l="l" t="t" r="r" b="b"/>
              <a:pathLst>
                <a:path w="3886" h="947" extrusionOk="0">
                  <a:moveTo>
                    <a:pt x="3809" y="1"/>
                  </a:moveTo>
                  <a:lnTo>
                    <a:pt x="1" y="205"/>
                  </a:lnTo>
                  <a:lnTo>
                    <a:pt x="50" y="947"/>
                  </a:lnTo>
                  <a:lnTo>
                    <a:pt x="3885" y="742"/>
                  </a:lnTo>
                  <a:lnTo>
                    <a:pt x="38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7"/>
            <p:cNvSpPr/>
            <p:nvPr/>
          </p:nvSpPr>
          <p:spPr>
            <a:xfrm>
              <a:off x="4772800" y="2594900"/>
              <a:ext cx="17925" cy="8975"/>
            </a:xfrm>
            <a:custGeom>
              <a:avLst/>
              <a:gdLst/>
              <a:ahLst/>
              <a:cxnLst/>
              <a:rect l="l" t="t" r="r" b="b"/>
              <a:pathLst>
                <a:path w="717" h="359" extrusionOk="0">
                  <a:moveTo>
                    <a:pt x="231" y="1"/>
                  </a:moveTo>
                  <a:lnTo>
                    <a:pt x="0" y="205"/>
                  </a:lnTo>
                  <a:lnTo>
                    <a:pt x="384" y="359"/>
                  </a:lnTo>
                  <a:lnTo>
                    <a:pt x="716" y="180"/>
                  </a:lnTo>
                  <a:lnTo>
                    <a:pt x="2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7"/>
            <p:cNvSpPr/>
            <p:nvPr/>
          </p:nvSpPr>
          <p:spPr>
            <a:xfrm>
              <a:off x="4794525" y="2589800"/>
              <a:ext cx="61400" cy="7675"/>
            </a:xfrm>
            <a:custGeom>
              <a:avLst/>
              <a:gdLst/>
              <a:ahLst/>
              <a:cxnLst/>
              <a:rect l="l" t="t" r="r" b="b"/>
              <a:pathLst>
                <a:path w="2456" h="307" extrusionOk="0">
                  <a:moveTo>
                    <a:pt x="2430" y="0"/>
                  </a:moveTo>
                  <a:lnTo>
                    <a:pt x="1" y="205"/>
                  </a:lnTo>
                  <a:lnTo>
                    <a:pt x="1" y="307"/>
                  </a:lnTo>
                  <a:lnTo>
                    <a:pt x="2455" y="153"/>
                  </a:lnTo>
                  <a:lnTo>
                    <a:pt x="24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7"/>
            <p:cNvSpPr/>
            <p:nvPr/>
          </p:nvSpPr>
          <p:spPr>
            <a:xfrm>
              <a:off x="4794525" y="2596175"/>
              <a:ext cx="61400" cy="7100"/>
            </a:xfrm>
            <a:custGeom>
              <a:avLst/>
              <a:gdLst/>
              <a:ahLst/>
              <a:cxnLst/>
              <a:rect l="l" t="t" r="r" b="b"/>
              <a:pathLst>
                <a:path w="2456" h="284" extrusionOk="0">
                  <a:moveTo>
                    <a:pt x="2455" y="1"/>
                  </a:moveTo>
                  <a:lnTo>
                    <a:pt x="1" y="181"/>
                  </a:lnTo>
                  <a:lnTo>
                    <a:pt x="1" y="283"/>
                  </a:lnTo>
                  <a:lnTo>
                    <a:pt x="2455" y="181"/>
                  </a:lnTo>
                  <a:lnTo>
                    <a:pt x="2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7"/>
            <p:cNvSpPr/>
            <p:nvPr/>
          </p:nvSpPr>
          <p:spPr>
            <a:xfrm>
              <a:off x="4774725" y="2617925"/>
              <a:ext cx="107400" cy="24300"/>
            </a:xfrm>
            <a:custGeom>
              <a:avLst/>
              <a:gdLst/>
              <a:ahLst/>
              <a:cxnLst/>
              <a:rect l="l" t="t" r="r" b="b"/>
              <a:pathLst>
                <a:path w="4296" h="972" extrusionOk="0">
                  <a:moveTo>
                    <a:pt x="4168" y="0"/>
                  </a:moveTo>
                  <a:lnTo>
                    <a:pt x="128" y="232"/>
                  </a:lnTo>
                  <a:lnTo>
                    <a:pt x="0" y="972"/>
                  </a:lnTo>
                  <a:lnTo>
                    <a:pt x="4296" y="895"/>
                  </a:lnTo>
                  <a:lnTo>
                    <a:pt x="4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7"/>
            <p:cNvSpPr/>
            <p:nvPr/>
          </p:nvSpPr>
          <p:spPr>
            <a:xfrm>
              <a:off x="4783675" y="2628150"/>
              <a:ext cx="16000" cy="8975"/>
            </a:xfrm>
            <a:custGeom>
              <a:avLst/>
              <a:gdLst/>
              <a:ahLst/>
              <a:cxnLst/>
              <a:rect l="l" t="t" r="r" b="b"/>
              <a:pathLst>
                <a:path w="640" h="359" extrusionOk="0">
                  <a:moveTo>
                    <a:pt x="232" y="0"/>
                  </a:moveTo>
                  <a:lnTo>
                    <a:pt x="0" y="205"/>
                  </a:lnTo>
                  <a:lnTo>
                    <a:pt x="358" y="358"/>
                  </a:lnTo>
                  <a:lnTo>
                    <a:pt x="639" y="154"/>
                  </a:lnTo>
                  <a:lnTo>
                    <a:pt x="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7"/>
            <p:cNvSpPr/>
            <p:nvPr/>
          </p:nvSpPr>
          <p:spPr>
            <a:xfrm>
              <a:off x="4859725" y="2624950"/>
              <a:ext cx="16000" cy="9600"/>
            </a:xfrm>
            <a:custGeom>
              <a:avLst/>
              <a:gdLst/>
              <a:ahLst/>
              <a:cxnLst/>
              <a:rect l="l" t="t" r="r" b="b"/>
              <a:pathLst>
                <a:path w="640" h="384" extrusionOk="0">
                  <a:moveTo>
                    <a:pt x="359" y="0"/>
                  </a:moveTo>
                  <a:lnTo>
                    <a:pt x="1" y="230"/>
                  </a:lnTo>
                  <a:lnTo>
                    <a:pt x="359" y="384"/>
                  </a:lnTo>
                  <a:lnTo>
                    <a:pt x="640" y="205"/>
                  </a:lnTo>
                  <a:lnTo>
                    <a:pt x="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7"/>
            <p:cNvSpPr/>
            <p:nvPr/>
          </p:nvSpPr>
          <p:spPr>
            <a:xfrm>
              <a:off x="4803475" y="2627500"/>
              <a:ext cx="53075" cy="6425"/>
            </a:xfrm>
            <a:custGeom>
              <a:avLst/>
              <a:gdLst/>
              <a:ahLst/>
              <a:cxnLst/>
              <a:rect l="l" t="t" r="r" b="b"/>
              <a:pathLst>
                <a:path w="2123" h="257" extrusionOk="0">
                  <a:moveTo>
                    <a:pt x="2072" y="1"/>
                  </a:moveTo>
                  <a:lnTo>
                    <a:pt x="26" y="103"/>
                  </a:lnTo>
                  <a:lnTo>
                    <a:pt x="1" y="256"/>
                  </a:lnTo>
                  <a:lnTo>
                    <a:pt x="2123" y="231"/>
                  </a:lnTo>
                  <a:lnTo>
                    <a:pt x="2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7"/>
            <p:cNvSpPr/>
            <p:nvPr/>
          </p:nvSpPr>
          <p:spPr>
            <a:xfrm>
              <a:off x="4715950" y="2636450"/>
              <a:ext cx="51750" cy="56275"/>
            </a:xfrm>
            <a:custGeom>
              <a:avLst/>
              <a:gdLst/>
              <a:ahLst/>
              <a:cxnLst/>
              <a:rect l="l" t="t" r="r" b="b"/>
              <a:pathLst>
                <a:path w="2070" h="2251" extrusionOk="0">
                  <a:moveTo>
                    <a:pt x="1841" y="0"/>
                  </a:moveTo>
                  <a:lnTo>
                    <a:pt x="921" y="1177"/>
                  </a:lnTo>
                  <a:lnTo>
                    <a:pt x="0" y="2020"/>
                  </a:lnTo>
                  <a:lnTo>
                    <a:pt x="128" y="2250"/>
                  </a:lnTo>
                  <a:lnTo>
                    <a:pt x="2070" y="537"/>
                  </a:lnTo>
                  <a:lnTo>
                    <a:pt x="18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7"/>
            <p:cNvSpPr/>
            <p:nvPr/>
          </p:nvSpPr>
          <p:spPr>
            <a:xfrm>
              <a:off x="4983050" y="2630700"/>
              <a:ext cx="60075" cy="47950"/>
            </a:xfrm>
            <a:custGeom>
              <a:avLst/>
              <a:gdLst/>
              <a:ahLst/>
              <a:cxnLst/>
              <a:rect l="l" t="t" r="r" b="b"/>
              <a:pathLst>
                <a:path w="2403" h="1918" extrusionOk="0">
                  <a:moveTo>
                    <a:pt x="205" y="0"/>
                  </a:moveTo>
                  <a:lnTo>
                    <a:pt x="1" y="411"/>
                  </a:lnTo>
                  <a:lnTo>
                    <a:pt x="2301" y="1918"/>
                  </a:lnTo>
                  <a:lnTo>
                    <a:pt x="2403" y="1688"/>
                  </a:lnTo>
                  <a:lnTo>
                    <a:pt x="1201" y="871"/>
                  </a:lnTo>
                  <a:lnTo>
                    <a:pt x="2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7"/>
            <p:cNvSpPr/>
            <p:nvPr/>
          </p:nvSpPr>
          <p:spPr>
            <a:xfrm>
              <a:off x="4759375" y="2630700"/>
              <a:ext cx="240375" cy="240325"/>
            </a:xfrm>
            <a:custGeom>
              <a:avLst/>
              <a:gdLst/>
              <a:ahLst/>
              <a:cxnLst/>
              <a:rect l="l" t="t" r="r" b="b"/>
              <a:pathLst>
                <a:path w="9615" h="9613" extrusionOk="0">
                  <a:moveTo>
                    <a:pt x="9152" y="0"/>
                  </a:moveTo>
                  <a:lnTo>
                    <a:pt x="4269" y="333"/>
                  </a:lnTo>
                  <a:lnTo>
                    <a:pt x="103" y="230"/>
                  </a:lnTo>
                  <a:lnTo>
                    <a:pt x="179" y="6953"/>
                  </a:lnTo>
                  <a:lnTo>
                    <a:pt x="0" y="9612"/>
                  </a:lnTo>
                  <a:lnTo>
                    <a:pt x="9614" y="9612"/>
                  </a:lnTo>
                  <a:lnTo>
                    <a:pt x="91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7"/>
            <p:cNvSpPr/>
            <p:nvPr/>
          </p:nvSpPr>
          <p:spPr>
            <a:xfrm>
              <a:off x="4915950" y="2810275"/>
              <a:ext cx="67800" cy="46050"/>
            </a:xfrm>
            <a:custGeom>
              <a:avLst/>
              <a:gdLst/>
              <a:ahLst/>
              <a:cxnLst/>
              <a:rect l="l" t="t" r="r" b="b"/>
              <a:pathLst>
                <a:path w="2712" h="1842" extrusionOk="0">
                  <a:moveTo>
                    <a:pt x="2480" y="1"/>
                  </a:moveTo>
                  <a:lnTo>
                    <a:pt x="53" y="154"/>
                  </a:lnTo>
                  <a:lnTo>
                    <a:pt x="0" y="1841"/>
                  </a:lnTo>
                  <a:lnTo>
                    <a:pt x="2712" y="1841"/>
                  </a:lnTo>
                  <a:lnTo>
                    <a:pt x="2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7"/>
            <p:cNvSpPr/>
            <p:nvPr/>
          </p:nvSpPr>
          <p:spPr>
            <a:xfrm>
              <a:off x="4776625" y="2849875"/>
              <a:ext cx="37750" cy="8325"/>
            </a:xfrm>
            <a:custGeom>
              <a:avLst/>
              <a:gdLst/>
              <a:ahLst/>
              <a:cxnLst/>
              <a:rect l="l" t="t" r="r" b="b"/>
              <a:pathLst>
                <a:path w="1510" h="333" extrusionOk="0">
                  <a:moveTo>
                    <a:pt x="1484" y="0"/>
                  </a:moveTo>
                  <a:lnTo>
                    <a:pt x="26" y="53"/>
                  </a:lnTo>
                  <a:lnTo>
                    <a:pt x="1" y="333"/>
                  </a:lnTo>
                  <a:lnTo>
                    <a:pt x="1509" y="333"/>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7"/>
            <p:cNvSpPr/>
            <p:nvPr/>
          </p:nvSpPr>
          <p:spPr>
            <a:xfrm>
              <a:off x="4784975" y="2814100"/>
              <a:ext cx="21125" cy="30725"/>
            </a:xfrm>
            <a:custGeom>
              <a:avLst/>
              <a:gdLst/>
              <a:ahLst/>
              <a:cxnLst/>
              <a:rect l="l" t="t" r="r" b="b"/>
              <a:pathLst>
                <a:path w="845" h="1229" extrusionOk="0">
                  <a:moveTo>
                    <a:pt x="410" y="1"/>
                  </a:moveTo>
                  <a:lnTo>
                    <a:pt x="1" y="615"/>
                  </a:lnTo>
                  <a:lnTo>
                    <a:pt x="282" y="615"/>
                  </a:lnTo>
                  <a:lnTo>
                    <a:pt x="178" y="1228"/>
                  </a:lnTo>
                  <a:lnTo>
                    <a:pt x="690" y="1228"/>
                  </a:lnTo>
                  <a:lnTo>
                    <a:pt x="613" y="563"/>
                  </a:lnTo>
                  <a:lnTo>
                    <a:pt x="844" y="563"/>
                  </a:lnTo>
                  <a:lnTo>
                    <a:pt x="4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7"/>
            <p:cNvSpPr/>
            <p:nvPr/>
          </p:nvSpPr>
          <p:spPr>
            <a:xfrm>
              <a:off x="4809875" y="2680525"/>
              <a:ext cx="143175" cy="86950"/>
            </a:xfrm>
            <a:custGeom>
              <a:avLst/>
              <a:gdLst/>
              <a:ahLst/>
              <a:cxnLst/>
              <a:rect l="l" t="t" r="r" b="b"/>
              <a:pathLst>
                <a:path w="5727" h="3478" extrusionOk="0">
                  <a:moveTo>
                    <a:pt x="5215" y="0"/>
                  </a:moveTo>
                  <a:lnTo>
                    <a:pt x="154" y="308"/>
                  </a:lnTo>
                  <a:lnTo>
                    <a:pt x="0" y="3477"/>
                  </a:lnTo>
                  <a:lnTo>
                    <a:pt x="5726" y="3247"/>
                  </a:lnTo>
                  <a:lnTo>
                    <a:pt x="52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7"/>
            <p:cNvSpPr/>
            <p:nvPr/>
          </p:nvSpPr>
          <p:spPr>
            <a:xfrm>
              <a:off x="4885925" y="2735500"/>
              <a:ext cx="5800" cy="18550"/>
            </a:xfrm>
            <a:custGeom>
              <a:avLst/>
              <a:gdLst/>
              <a:ahLst/>
              <a:cxnLst/>
              <a:rect l="l" t="t" r="r" b="b"/>
              <a:pathLst>
                <a:path w="232" h="742" extrusionOk="0">
                  <a:moveTo>
                    <a:pt x="231" y="0"/>
                  </a:moveTo>
                  <a:lnTo>
                    <a:pt x="1" y="26"/>
                  </a:lnTo>
                  <a:lnTo>
                    <a:pt x="1" y="742"/>
                  </a:lnTo>
                  <a:lnTo>
                    <a:pt x="231" y="716"/>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7"/>
            <p:cNvSpPr/>
            <p:nvPr/>
          </p:nvSpPr>
          <p:spPr>
            <a:xfrm>
              <a:off x="4894875" y="2734850"/>
              <a:ext cx="7700" cy="18550"/>
            </a:xfrm>
            <a:custGeom>
              <a:avLst/>
              <a:gdLst/>
              <a:ahLst/>
              <a:cxnLst/>
              <a:rect l="l" t="t" r="r" b="b"/>
              <a:pathLst>
                <a:path w="308" h="742" extrusionOk="0">
                  <a:moveTo>
                    <a:pt x="282" y="1"/>
                  </a:moveTo>
                  <a:lnTo>
                    <a:pt x="1" y="26"/>
                  </a:lnTo>
                  <a:lnTo>
                    <a:pt x="1" y="742"/>
                  </a:lnTo>
                  <a:lnTo>
                    <a:pt x="308" y="716"/>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7"/>
            <p:cNvSpPr/>
            <p:nvPr/>
          </p:nvSpPr>
          <p:spPr>
            <a:xfrm>
              <a:off x="4905750" y="2734850"/>
              <a:ext cx="5150" cy="17925"/>
            </a:xfrm>
            <a:custGeom>
              <a:avLst/>
              <a:gdLst/>
              <a:ahLst/>
              <a:cxnLst/>
              <a:rect l="l" t="t" r="r" b="b"/>
              <a:pathLst>
                <a:path w="206" h="717" extrusionOk="0">
                  <a:moveTo>
                    <a:pt x="1" y="1"/>
                  </a:moveTo>
                  <a:lnTo>
                    <a:pt x="1" y="716"/>
                  </a:lnTo>
                  <a:lnTo>
                    <a:pt x="205" y="691"/>
                  </a:lnTo>
                  <a:lnTo>
                    <a:pt x="1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7"/>
            <p:cNvSpPr/>
            <p:nvPr/>
          </p:nvSpPr>
          <p:spPr>
            <a:xfrm>
              <a:off x="4912775" y="2734200"/>
              <a:ext cx="10875" cy="17925"/>
            </a:xfrm>
            <a:custGeom>
              <a:avLst/>
              <a:gdLst/>
              <a:ahLst/>
              <a:cxnLst/>
              <a:rect l="l" t="t" r="r" b="b"/>
              <a:pathLst>
                <a:path w="435" h="717" extrusionOk="0">
                  <a:moveTo>
                    <a:pt x="332" y="1"/>
                  </a:moveTo>
                  <a:lnTo>
                    <a:pt x="1" y="27"/>
                  </a:lnTo>
                  <a:lnTo>
                    <a:pt x="25" y="717"/>
                  </a:lnTo>
                  <a:lnTo>
                    <a:pt x="434" y="691"/>
                  </a:lnTo>
                  <a:lnTo>
                    <a:pt x="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7"/>
            <p:cNvSpPr/>
            <p:nvPr/>
          </p:nvSpPr>
          <p:spPr>
            <a:xfrm>
              <a:off x="4924250" y="2733575"/>
              <a:ext cx="8975" cy="17925"/>
            </a:xfrm>
            <a:custGeom>
              <a:avLst/>
              <a:gdLst/>
              <a:ahLst/>
              <a:cxnLst/>
              <a:rect l="l" t="t" r="r" b="b"/>
              <a:pathLst>
                <a:path w="359" h="717" extrusionOk="0">
                  <a:moveTo>
                    <a:pt x="231" y="0"/>
                  </a:moveTo>
                  <a:lnTo>
                    <a:pt x="1" y="26"/>
                  </a:lnTo>
                  <a:lnTo>
                    <a:pt x="52" y="716"/>
                  </a:lnTo>
                  <a:lnTo>
                    <a:pt x="359" y="691"/>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7"/>
            <p:cNvSpPr/>
            <p:nvPr/>
          </p:nvSpPr>
          <p:spPr>
            <a:xfrm>
              <a:off x="4933225" y="2733575"/>
              <a:ext cx="5150" cy="16650"/>
            </a:xfrm>
            <a:custGeom>
              <a:avLst/>
              <a:gdLst/>
              <a:ahLst/>
              <a:cxnLst/>
              <a:rect l="l" t="t" r="r" b="b"/>
              <a:pathLst>
                <a:path w="206" h="666" extrusionOk="0">
                  <a:moveTo>
                    <a:pt x="1" y="0"/>
                  </a:moveTo>
                  <a:lnTo>
                    <a:pt x="103" y="665"/>
                  </a:lnTo>
                  <a:lnTo>
                    <a:pt x="206" y="665"/>
                  </a:lnTo>
                  <a:lnTo>
                    <a:pt x="1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7"/>
            <p:cNvSpPr/>
            <p:nvPr/>
          </p:nvSpPr>
          <p:spPr>
            <a:xfrm>
              <a:off x="4938325" y="2733575"/>
              <a:ext cx="5125" cy="16650"/>
            </a:xfrm>
            <a:custGeom>
              <a:avLst/>
              <a:gdLst/>
              <a:ahLst/>
              <a:cxnLst/>
              <a:rect l="l" t="t" r="r" b="b"/>
              <a:pathLst>
                <a:path w="205" h="666" extrusionOk="0">
                  <a:moveTo>
                    <a:pt x="0" y="0"/>
                  </a:moveTo>
                  <a:lnTo>
                    <a:pt x="102" y="665"/>
                  </a:lnTo>
                  <a:lnTo>
                    <a:pt x="205" y="640"/>
                  </a:lnTo>
                  <a:lnTo>
                    <a:pt x="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7"/>
            <p:cNvSpPr/>
            <p:nvPr/>
          </p:nvSpPr>
          <p:spPr>
            <a:xfrm>
              <a:off x="4823925" y="2695850"/>
              <a:ext cx="63950" cy="12825"/>
            </a:xfrm>
            <a:custGeom>
              <a:avLst/>
              <a:gdLst/>
              <a:ahLst/>
              <a:cxnLst/>
              <a:rect l="l" t="t" r="r" b="b"/>
              <a:pathLst>
                <a:path w="2558" h="513" extrusionOk="0">
                  <a:moveTo>
                    <a:pt x="2455" y="1"/>
                  </a:moveTo>
                  <a:lnTo>
                    <a:pt x="52" y="105"/>
                  </a:lnTo>
                  <a:lnTo>
                    <a:pt x="1" y="512"/>
                  </a:lnTo>
                  <a:lnTo>
                    <a:pt x="2558" y="410"/>
                  </a:lnTo>
                  <a:lnTo>
                    <a:pt x="24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7"/>
            <p:cNvSpPr/>
            <p:nvPr/>
          </p:nvSpPr>
          <p:spPr>
            <a:xfrm>
              <a:off x="4823300" y="2715025"/>
              <a:ext cx="50525" cy="10900"/>
            </a:xfrm>
            <a:custGeom>
              <a:avLst/>
              <a:gdLst/>
              <a:ahLst/>
              <a:cxnLst/>
              <a:rect l="l" t="t" r="r" b="b"/>
              <a:pathLst>
                <a:path w="2021" h="436" extrusionOk="0">
                  <a:moveTo>
                    <a:pt x="1995" y="1"/>
                  </a:moveTo>
                  <a:lnTo>
                    <a:pt x="0" y="52"/>
                  </a:lnTo>
                  <a:lnTo>
                    <a:pt x="0" y="436"/>
                  </a:lnTo>
                  <a:lnTo>
                    <a:pt x="2020" y="359"/>
                  </a:lnTo>
                  <a:lnTo>
                    <a:pt x="1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7"/>
            <p:cNvSpPr/>
            <p:nvPr/>
          </p:nvSpPr>
          <p:spPr>
            <a:xfrm>
              <a:off x="4825850" y="2816025"/>
              <a:ext cx="35825" cy="17275"/>
            </a:xfrm>
            <a:custGeom>
              <a:avLst/>
              <a:gdLst/>
              <a:ahLst/>
              <a:cxnLst/>
              <a:rect l="l" t="t" r="r" b="b"/>
              <a:pathLst>
                <a:path w="1433" h="691" extrusionOk="0">
                  <a:moveTo>
                    <a:pt x="742" y="1"/>
                  </a:moveTo>
                  <a:cubicBezTo>
                    <a:pt x="256" y="1"/>
                    <a:pt x="1" y="691"/>
                    <a:pt x="1" y="691"/>
                  </a:cubicBezTo>
                  <a:lnTo>
                    <a:pt x="1432" y="691"/>
                  </a:lnTo>
                  <a:cubicBezTo>
                    <a:pt x="1432" y="691"/>
                    <a:pt x="1177" y="1"/>
                    <a:pt x="7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7"/>
            <p:cNvSpPr/>
            <p:nvPr/>
          </p:nvSpPr>
          <p:spPr>
            <a:xfrm>
              <a:off x="4827775" y="2828825"/>
              <a:ext cx="19200" cy="28100"/>
            </a:xfrm>
            <a:custGeom>
              <a:avLst/>
              <a:gdLst/>
              <a:ahLst/>
              <a:cxnLst/>
              <a:rect l="l" t="t" r="r" b="b"/>
              <a:pathLst>
                <a:path w="768" h="1124" extrusionOk="0">
                  <a:moveTo>
                    <a:pt x="537" y="0"/>
                  </a:moveTo>
                  <a:lnTo>
                    <a:pt x="537" y="690"/>
                  </a:lnTo>
                  <a:cubicBezTo>
                    <a:pt x="537" y="690"/>
                    <a:pt x="512" y="919"/>
                    <a:pt x="358" y="919"/>
                  </a:cubicBezTo>
                  <a:cubicBezTo>
                    <a:pt x="281" y="919"/>
                    <a:pt x="128" y="716"/>
                    <a:pt x="128" y="716"/>
                  </a:cubicBezTo>
                  <a:lnTo>
                    <a:pt x="0" y="842"/>
                  </a:lnTo>
                  <a:cubicBezTo>
                    <a:pt x="0" y="842"/>
                    <a:pt x="179" y="1124"/>
                    <a:pt x="358" y="1124"/>
                  </a:cubicBezTo>
                  <a:cubicBezTo>
                    <a:pt x="639" y="1124"/>
                    <a:pt x="742" y="893"/>
                    <a:pt x="742" y="716"/>
                  </a:cubicBezTo>
                  <a:cubicBezTo>
                    <a:pt x="742" y="538"/>
                    <a:pt x="767" y="0"/>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77"/>
          <p:cNvGrpSpPr/>
          <p:nvPr/>
        </p:nvGrpSpPr>
        <p:grpSpPr>
          <a:xfrm rot="-427090">
            <a:off x="5565398" y="3754456"/>
            <a:ext cx="1039234" cy="397873"/>
            <a:chOff x="1322228" y="3044306"/>
            <a:chExt cx="1113994" cy="426496"/>
          </a:xfrm>
        </p:grpSpPr>
        <p:sp>
          <p:nvSpPr>
            <p:cNvPr id="965" name="Google Shape;965;p77"/>
            <p:cNvSpPr/>
            <p:nvPr/>
          </p:nvSpPr>
          <p:spPr>
            <a:xfrm>
              <a:off x="1322228" y="3226419"/>
              <a:ext cx="1021128" cy="244383"/>
            </a:xfrm>
            <a:custGeom>
              <a:avLst/>
              <a:gdLst/>
              <a:ahLst/>
              <a:cxnLst/>
              <a:rect l="l" t="t" r="r" b="b"/>
              <a:pathLst>
                <a:path w="7609" h="1821" extrusionOk="0">
                  <a:moveTo>
                    <a:pt x="7609" y="0"/>
                  </a:moveTo>
                  <a:lnTo>
                    <a:pt x="309" y="924"/>
                  </a:lnTo>
                  <a:lnTo>
                    <a:pt x="1" y="1589"/>
                  </a:lnTo>
                  <a:lnTo>
                    <a:pt x="207" y="1820"/>
                  </a:lnTo>
                  <a:lnTo>
                    <a:pt x="488" y="1282"/>
                  </a:lnTo>
                  <a:lnTo>
                    <a:pt x="7609" y="258"/>
                  </a:lnTo>
                  <a:lnTo>
                    <a:pt x="7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7"/>
            <p:cNvSpPr/>
            <p:nvPr/>
          </p:nvSpPr>
          <p:spPr>
            <a:xfrm>
              <a:off x="1384229" y="3250575"/>
              <a:ext cx="1051994" cy="220226"/>
            </a:xfrm>
            <a:custGeom>
              <a:avLst/>
              <a:gdLst/>
              <a:ahLst/>
              <a:cxnLst/>
              <a:rect l="l" t="t" r="r" b="b"/>
              <a:pathLst>
                <a:path w="7839" h="1641" extrusionOk="0">
                  <a:moveTo>
                    <a:pt x="0" y="1"/>
                  </a:moveTo>
                  <a:lnTo>
                    <a:pt x="0" y="257"/>
                  </a:lnTo>
                  <a:lnTo>
                    <a:pt x="7198" y="1051"/>
                  </a:lnTo>
                  <a:lnTo>
                    <a:pt x="7505" y="1640"/>
                  </a:lnTo>
                  <a:lnTo>
                    <a:pt x="7838" y="1461"/>
                  </a:lnTo>
                  <a:lnTo>
                    <a:pt x="7505" y="7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7"/>
            <p:cNvSpPr/>
            <p:nvPr/>
          </p:nvSpPr>
          <p:spPr>
            <a:xfrm>
              <a:off x="1769249" y="3126975"/>
              <a:ext cx="199555" cy="137558"/>
            </a:xfrm>
            <a:custGeom>
              <a:avLst/>
              <a:gdLst/>
              <a:ahLst/>
              <a:cxnLst/>
              <a:rect l="l" t="t" r="r" b="b"/>
              <a:pathLst>
                <a:path w="1487" h="1025" extrusionOk="0">
                  <a:moveTo>
                    <a:pt x="975" y="0"/>
                  </a:moveTo>
                  <a:lnTo>
                    <a:pt x="334" y="26"/>
                  </a:lnTo>
                  <a:lnTo>
                    <a:pt x="1" y="692"/>
                  </a:lnTo>
                  <a:lnTo>
                    <a:pt x="1" y="1024"/>
                  </a:lnTo>
                  <a:lnTo>
                    <a:pt x="462" y="332"/>
                  </a:lnTo>
                  <a:lnTo>
                    <a:pt x="871" y="281"/>
                  </a:lnTo>
                  <a:lnTo>
                    <a:pt x="1486" y="972"/>
                  </a:lnTo>
                  <a:lnTo>
                    <a:pt x="1486" y="716"/>
                  </a:lnTo>
                  <a:lnTo>
                    <a:pt x="9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7"/>
            <p:cNvSpPr/>
            <p:nvPr/>
          </p:nvSpPr>
          <p:spPr>
            <a:xfrm>
              <a:off x="1930691" y="3044306"/>
              <a:ext cx="426353" cy="426227"/>
            </a:xfrm>
            <a:custGeom>
              <a:avLst/>
              <a:gdLst/>
              <a:ahLst/>
              <a:cxnLst/>
              <a:rect l="l" t="t" r="r" b="b"/>
              <a:pathLst>
                <a:path w="3177" h="3176" extrusionOk="0">
                  <a:moveTo>
                    <a:pt x="1589" y="1"/>
                  </a:moveTo>
                  <a:cubicBezTo>
                    <a:pt x="820" y="1"/>
                    <a:pt x="1" y="872"/>
                    <a:pt x="1" y="1588"/>
                  </a:cubicBezTo>
                  <a:cubicBezTo>
                    <a:pt x="1" y="2465"/>
                    <a:pt x="820" y="3176"/>
                    <a:pt x="1487" y="3176"/>
                  </a:cubicBezTo>
                  <a:cubicBezTo>
                    <a:pt x="2363" y="3176"/>
                    <a:pt x="3177" y="2517"/>
                    <a:pt x="3177" y="1640"/>
                  </a:cubicBezTo>
                  <a:cubicBezTo>
                    <a:pt x="3177" y="872"/>
                    <a:pt x="2281"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7"/>
            <p:cNvSpPr/>
            <p:nvPr/>
          </p:nvSpPr>
          <p:spPr>
            <a:xfrm>
              <a:off x="1965181" y="3078662"/>
              <a:ext cx="357643" cy="357515"/>
            </a:xfrm>
            <a:custGeom>
              <a:avLst/>
              <a:gdLst/>
              <a:ahLst/>
              <a:cxnLst/>
              <a:rect l="l" t="t" r="r" b="b"/>
              <a:pathLst>
                <a:path w="2665" h="2664" extrusionOk="0">
                  <a:moveTo>
                    <a:pt x="1332" y="1"/>
                  </a:moveTo>
                  <a:cubicBezTo>
                    <a:pt x="596" y="1"/>
                    <a:pt x="1" y="769"/>
                    <a:pt x="1" y="1333"/>
                  </a:cubicBezTo>
                  <a:cubicBezTo>
                    <a:pt x="1" y="2067"/>
                    <a:pt x="512" y="2664"/>
                    <a:pt x="1383" y="2664"/>
                  </a:cubicBezTo>
                  <a:cubicBezTo>
                    <a:pt x="2119" y="2664"/>
                    <a:pt x="2664" y="2119"/>
                    <a:pt x="2664" y="1384"/>
                  </a:cubicBezTo>
                  <a:cubicBezTo>
                    <a:pt x="2664" y="718"/>
                    <a:pt x="1998" y="1"/>
                    <a:pt x="1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7"/>
            <p:cNvSpPr/>
            <p:nvPr/>
          </p:nvSpPr>
          <p:spPr>
            <a:xfrm>
              <a:off x="2003025" y="3164820"/>
              <a:ext cx="206265" cy="165069"/>
            </a:xfrm>
            <a:custGeom>
              <a:avLst/>
              <a:gdLst/>
              <a:ahLst/>
              <a:cxnLst/>
              <a:rect l="l" t="t" r="r" b="b"/>
              <a:pathLst>
                <a:path w="1537" h="1230" extrusionOk="0">
                  <a:moveTo>
                    <a:pt x="1408" y="1"/>
                  </a:moveTo>
                  <a:lnTo>
                    <a:pt x="0" y="870"/>
                  </a:lnTo>
                  <a:lnTo>
                    <a:pt x="230" y="1229"/>
                  </a:lnTo>
                  <a:lnTo>
                    <a:pt x="1537" y="178"/>
                  </a:lnTo>
                  <a:lnTo>
                    <a:pt x="14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7"/>
            <p:cNvSpPr/>
            <p:nvPr/>
          </p:nvSpPr>
          <p:spPr>
            <a:xfrm>
              <a:off x="2154134" y="3216354"/>
              <a:ext cx="123867" cy="109912"/>
            </a:xfrm>
            <a:custGeom>
              <a:avLst/>
              <a:gdLst/>
              <a:ahLst/>
              <a:cxnLst/>
              <a:rect l="l" t="t" r="r" b="b"/>
              <a:pathLst>
                <a:path w="923" h="819" extrusionOk="0">
                  <a:moveTo>
                    <a:pt x="743" y="0"/>
                  </a:moveTo>
                  <a:lnTo>
                    <a:pt x="1" y="691"/>
                  </a:lnTo>
                  <a:lnTo>
                    <a:pt x="103" y="818"/>
                  </a:lnTo>
                  <a:lnTo>
                    <a:pt x="922" y="154"/>
                  </a:lnTo>
                  <a:lnTo>
                    <a:pt x="7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7"/>
            <p:cNvSpPr/>
            <p:nvPr/>
          </p:nvSpPr>
          <p:spPr>
            <a:xfrm>
              <a:off x="1367051" y="3044306"/>
              <a:ext cx="426353" cy="426496"/>
            </a:xfrm>
            <a:custGeom>
              <a:avLst/>
              <a:gdLst/>
              <a:ahLst/>
              <a:cxnLst/>
              <a:rect l="l" t="t" r="r" b="b"/>
              <a:pathLst>
                <a:path w="3177" h="3178" extrusionOk="0">
                  <a:moveTo>
                    <a:pt x="1589" y="1"/>
                  </a:moveTo>
                  <a:cubicBezTo>
                    <a:pt x="846" y="1"/>
                    <a:pt x="1" y="923"/>
                    <a:pt x="1" y="1589"/>
                  </a:cubicBezTo>
                  <a:cubicBezTo>
                    <a:pt x="1" y="2465"/>
                    <a:pt x="814" y="3177"/>
                    <a:pt x="1691" y="3177"/>
                  </a:cubicBezTo>
                  <a:cubicBezTo>
                    <a:pt x="2408" y="3177"/>
                    <a:pt x="3177" y="2465"/>
                    <a:pt x="3177" y="1589"/>
                  </a:cubicBezTo>
                  <a:cubicBezTo>
                    <a:pt x="3177" y="897"/>
                    <a:pt x="2383"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7"/>
            <p:cNvSpPr/>
            <p:nvPr/>
          </p:nvSpPr>
          <p:spPr>
            <a:xfrm>
              <a:off x="1401541" y="3078662"/>
              <a:ext cx="357509" cy="357515"/>
            </a:xfrm>
            <a:custGeom>
              <a:avLst/>
              <a:gdLst/>
              <a:ahLst/>
              <a:cxnLst/>
              <a:rect l="l" t="t" r="r" b="b"/>
              <a:pathLst>
                <a:path w="2664" h="2664" extrusionOk="0">
                  <a:moveTo>
                    <a:pt x="1332" y="1"/>
                  </a:moveTo>
                  <a:cubicBezTo>
                    <a:pt x="717" y="1"/>
                    <a:pt x="1" y="692"/>
                    <a:pt x="1" y="1333"/>
                  </a:cubicBezTo>
                  <a:cubicBezTo>
                    <a:pt x="1" y="1947"/>
                    <a:pt x="545" y="2664"/>
                    <a:pt x="1280" y="2664"/>
                  </a:cubicBezTo>
                  <a:cubicBezTo>
                    <a:pt x="2016" y="2664"/>
                    <a:pt x="2664" y="2253"/>
                    <a:pt x="2664" y="1384"/>
                  </a:cubicBezTo>
                  <a:cubicBezTo>
                    <a:pt x="2664" y="648"/>
                    <a:pt x="2067" y="1"/>
                    <a:pt x="1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7"/>
            <p:cNvSpPr/>
            <p:nvPr/>
          </p:nvSpPr>
          <p:spPr>
            <a:xfrm>
              <a:off x="1442740" y="3154352"/>
              <a:ext cx="206400" cy="178892"/>
            </a:xfrm>
            <a:custGeom>
              <a:avLst/>
              <a:gdLst/>
              <a:ahLst/>
              <a:cxnLst/>
              <a:rect l="l" t="t" r="r" b="b"/>
              <a:pathLst>
                <a:path w="1538" h="1333" extrusionOk="0">
                  <a:moveTo>
                    <a:pt x="1409" y="1"/>
                  </a:moveTo>
                  <a:lnTo>
                    <a:pt x="0" y="999"/>
                  </a:lnTo>
                  <a:lnTo>
                    <a:pt x="205" y="1333"/>
                  </a:lnTo>
                  <a:lnTo>
                    <a:pt x="1537" y="205"/>
                  </a:lnTo>
                  <a:lnTo>
                    <a:pt x="14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7"/>
            <p:cNvSpPr/>
            <p:nvPr/>
          </p:nvSpPr>
          <p:spPr>
            <a:xfrm>
              <a:off x="1566472" y="3209509"/>
              <a:ext cx="151243" cy="123735"/>
            </a:xfrm>
            <a:custGeom>
              <a:avLst/>
              <a:gdLst/>
              <a:ahLst/>
              <a:cxnLst/>
              <a:rect l="l" t="t" r="r" b="b"/>
              <a:pathLst>
                <a:path w="1127" h="922" extrusionOk="0">
                  <a:moveTo>
                    <a:pt x="999" y="0"/>
                  </a:moveTo>
                  <a:lnTo>
                    <a:pt x="0" y="818"/>
                  </a:lnTo>
                  <a:lnTo>
                    <a:pt x="103" y="922"/>
                  </a:lnTo>
                  <a:lnTo>
                    <a:pt x="1127" y="205"/>
                  </a:lnTo>
                  <a:lnTo>
                    <a:pt x="9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7"/>
            <p:cNvSpPr/>
            <p:nvPr/>
          </p:nvSpPr>
          <p:spPr>
            <a:xfrm>
              <a:off x="2332889" y="3209509"/>
              <a:ext cx="68979" cy="68846"/>
            </a:xfrm>
            <a:custGeom>
              <a:avLst/>
              <a:gdLst/>
              <a:ahLst/>
              <a:cxnLst/>
              <a:rect l="l" t="t" r="r" b="b"/>
              <a:pathLst>
                <a:path w="514" h="513" extrusionOk="0">
                  <a:moveTo>
                    <a:pt x="1" y="0"/>
                  </a:moveTo>
                  <a:lnTo>
                    <a:pt x="52" y="513"/>
                  </a:lnTo>
                  <a:lnTo>
                    <a:pt x="514" y="358"/>
                  </a:lnTo>
                  <a:lnTo>
                    <a:pt x="487" y="5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7"/>
            <p:cNvSpPr/>
            <p:nvPr/>
          </p:nvSpPr>
          <p:spPr>
            <a:xfrm>
              <a:off x="1322497" y="3236887"/>
              <a:ext cx="68845" cy="68712"/>
            </a:xfrm>
            <a:custGeom>
              <a:avLst/>
              <a:gdLst/>
              <a:ahLst/>
              <a:cxnLst/>
              <a:rect l="l" t="t" r="r" b="b"/>
              <a:pathLst>
                <a:path w="513" h="512" extrusionOk="0">
                  <a:moveTo>
                    <a:pt x="513" y="1"/>
                  </a:moveTo>
                  <a:lnTo>
                    <a:pt x="26" y="52"/>
                  </a:lnTo>
                  <a:lnTo>
                    <a:pt x="0" y="410"/>
                  </a:lnTo>
                  <a:lnTo>
                    <a:pt x="513" y="512"/>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77"/>
          <p:cNvGrpSpPr/>
          <p:nvPr/>
        </p:nvGrpSpPr>
        <p:grpSpPr>
          <a:xfrm>
            <a:off x="7763398" y="2999856"/>
            <a:ext cx="317844" cy="1130228"/>
            <a:chOff x="2573509" y="2301898"/>
            <a:chExt cx="494930" cy="1759932"/>
          </a:xfrm>
        </p:grpSpPr>
        <p:sp>
          <p:nvSpPr>
            <p:cNvPr id="979" name="Google Shape;979;p77"/>
            <p:cNvSpPr/>
            <p:nvPr/>
          </p:nvSpPr>
          <p:spPr>
            <a:xfrm>
              <a:off x="2573509" y="2439456"/>
              <a:ext cx="257798" cy="1622374"/>
            </a:xfrm>
            <a:custGeom>
              <a:avLst/>
              <a:gdLst/>
              <a:ahLst/>
              <a:cxnLst/>
              <a:rect l="l" t="t" r="r" b="b"/>
              <a:pathLst>
                <a:path w="1921" h="12089" extrusionOk="0">
                  <a:moveTo>
                    <a:pt x="1921" y="1"/>
                  </a:moveTo>
                  <a:lnTo>
                    <a:pt x="154" y="129"/>
                  </a:lnTo>
                  <a:lnTo>
                    <a:pt x="0" y="12089"/>
                  </a:lnTo>
                  <a:lnTo>
                    <a:pt x="1921" y="12089"/>
                  </a:lnTo>
                  <a:lnTo>
                    <a:pt x="19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7"/>
            <p:cNvSpPr/>
            <p:nvPr/>
          </p:nvSpPr>
          <p:spPr>
            <a:xfrm>
              <a:off x="2648930" y="2807170"/>
              <a:ext cx="113802" cy="962500"/>
            </a:xfrm>
            <a:custGeom>
              <a:avLst/>
              <a:gdLst/>
              <a:ahLst/>
              <a:cxnLst/>
              <a:rect l="l" t="t" r="r" b="b"/>
              <a:pathLst>
                <a:path w="848" h="7172" extrusionOk="0">
                  <a:moveTo>
                    <a:pt x="424" y="1"/>
                  </a:moveTo>
                  <a:cubicBezTo>
                    <a:pt x="191" y="1"/>
                    <a:pt x="1" y="1811"/>
                    <a:pt x="1" y="3791"/>
                  </a:cubicBezTo>
                  <a:cubicBezTo>
                    <a:pt x="1" y="6326"/>
                    <a:pt x="156" y="7171"/>
                    <a:pt x="424" y="7171"/>
                  </a:cubicBezTo>
                  <a:cubicBezTo>
                    <a:pt x="718" y="7171"/>
                    <a:pt x="848" y="5566"/>
                    <a:pt x="848" y="3586"/>
                  </a:cubicBezTo>
                  <a:cubicBezTo>
                    <a:pt x="848" y="1998"/>
                    <a:pt x="657" y="1"/>
                    <a:pt x="4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7"/>
            <p:cNvSpPr/>
            <p:nvPr/>
          </p:nvSpPr>
          <p:spPr>
            <a:xfrm>
              <a:off x="2639133" y="2569900"/>
              <a:ext cx="116754" cy="134337"/>
            </a:xfrm>
            <a:custGeom>
              <a:avLst/>
              <a:gdLst/>
              <a:ahLst/>
              <a:cxnLst/>
              <a:rect l="l" t="t" r="r" b="b"/>
              <a:pathLst>
                <a:path w="870" h="1001" extrusionOk="0">
                  <a:moveTo>
                    <a:pt x="0" y="0"/>
                  </a:moveTo>
                  <a:lnTo>
                    <a:pt x="50" y="1000"/>
                  </a:lnTo>
                  <a:lnTo>
                    <a:pt x="435" y="539"/>
                  </a:lnTo>
                  <a:lnTo>
                    <a:pt x="844" y="948"/>
                  </a:lnTo>
                  <a:lnTo>
                    <a:pt x="869" y="2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7"/>
            <p:cNvSpPr/>
            <p:nvPr/>
          </p:nvSpPr>
          <p:spPr>
            <a:xfrm>
              <a:off x="2614843" y="3845227"/>
              <a:ext cx="178754" cy="161714"/>
            </a:xfrm>
            <a:custGeom>
              <a:avLst/>
              <a:gdLst/>
              <a:ahLst/>
              <a:cxnLst/>
              <a:rect l="l" t="t" r="r" b="b"/>
              <a:pathLst>
                <a:path w="1332" h="1205" extrusionOk="0">
                  <a:moveTo>
                    <a:pt x="1204" y="0"/>
                  </a:moveTo>
                  <a:lnTo>
                    <a:pt x="665" y="692"/>
                  </a:lnTo>
                  <a:lnTo>
                    <a:pt x="231" y="205"/>
                  </a:lnTo>
                  <a:lnTo>
                    <a:pt x="1" y="1205"/>
                  </a:lnTo>
                  <a:lnTo>
                    <a:pt x="1332" y="1205"/>
                  </a:lnTo>
                  <a:lnTo>
                    <a:pt x="1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7"/>
            <p:cNvSpPr/>
            <p:nvPr/>
          </p:nvSpPr>
          <p:spPr>
            <a:xfrm>
              <a:off x="2793463" y="2301898"/>
              <a:ext cx="274976" cy="1759932"/>
            </a:xfrm>
            <a:custGeom>
              <a:avLst/>
              <a:gdLst/>
              <a:ahLst/>
              <a:cxnLst/>
              <a:rect l="l" t="t" r="r" b="b"/>
              <a:pathLst>
                <a:path w="2049" h="13114" extrusionOk="0">
                  <a:moveTo>
                    <a:pt x="1614" y="0"/>
                  </a:moveTo>
                  <a:lnTo>
                    <a:pt x="1" y="103"/>
                  </a:lnTo>
                  <a:lnTo>
                    <a:pt x="282" y="13114"/>
                  </a:lnTo>
                  <a:lnTo>
                    <a:pt x="2049" y="13114"/>
                  </a:lnTo>
                  <a:lnTo>
                    <a:pt x="1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7"/>
            <p:cNvSpPr/>
            <p:nvPr/>
          </p:nvSpPr>
          <p:spPr>
            <a:xfrm>
              <a:off x="2855463" y="2466967"/>
              <a:ext cx="120377" cy="244114"/>
            </a:xfrm>
            <a:custGeom>
              <a:avLst/>
              <a:gdLst/>
              <a:ahLst/>
              <a:cxnLst/>
              <a:rect l="l" t="t" r="r" b="b"/>
              <a:pathLst>
                <a:path w="897" h="1819" extrusionOk="0">
                  <a:moveTo>
                    <a:pt x="435" y="0"/>
                  </a:moveTo>
                  <a:lnTo>
                    <a:pt x="0" y="922"/>
                  </a:lnTo>
                  <a:lnTo>
                    <a:pt x="564" y="1819"/>
                  </a:lnTo>
                  <a:lnTo>
                    <a:pt x="897" y="999"/>
                  </a:lnTo>
                  <a:lnTo>
                    <a:pt x="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7"/>
            <p:cNvSpPr/>
            <p:nvPr/>
          </p:nvSpPr>
          <p:spPr>
            <a:xfrm>
              <a:off x="2875996" y="3662980"/>
              <a:ext cx="137823" cy="251093"/>
            </a:xfrm>
            <a:custGeom>
              <a:avLst/>
              <a:gdLst/>
              <a:ahLst/>
              <a:cxnLst/>
              <a:rect l="l" t="t" r="r" b="b"/>
              <a:pathLst>
                <a:path w="1027" h="1871" extrusionOk="0">
                  <a:moveTo>
                    <a:pt x="462" y="0"/>
                  </a:moveTo>
                  <a:lnTo>
                    <a:pt x="1" y="1256"/>
                  </a:lnTo>
                  <a:lnTo>
                    <a:pt x="616" y="1871"/>
                  </a:lnTo>
                  <a:lnTo>
                    <a:pt x="1026" y="1282"/>
                  </a:lnTo>
                  <a:lnTo>
                    <a:pt x="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7"/>
            <p:cNvSpPr/>
            <p:nvPr/>
          </p:nvSpPr>
          <p:spPr>
            <a:xfrm>
              <a:off x="2900018" y="2779793"/>
              <a:ext cx="68979" cy="811254"/>
            </a:xfrm>
            <a:custGeom>
              <a:avLst/>
              <a:gdLst/>
              <a:ahLst/>
              <a:cxnLst/>
              <a:rect l="l" t="t" r="r" b="b"/>
              <a:pathLst>
                <a:path w="514" h="6045" extrusionOk="0">
                  <a:moveTo>
                    <a:pt x="359" y="0"/>
                  </a:moveTo>
                  <a:lnTo>
                    <a:pt x="1" y="52"/>
                  </a:lnTo>
                  <a:lnTo>
                    <a:pt x="52" y="6044"/>
                  </a:lnTo>
                  <a:lnTo>
                    <a:pt x="513" y="6044"/>
                  </a:lnTo>
                  <a:lnTo>
                    <a:pt x="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77"/>
          <p:cNvSpPr/>
          <p:nvPr/>
        </p:nvSpPr>
        <p:spPr>
          <a:xfrm rot="5399707">
            <a:off x="7631725" y="1342929"/>
            <a:ext cx="733237" cy="912927"/>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1D9D4A2-7882-4D06-996A-7EB2F4C5F0DC}"/>
              </a:ext>
            </a:extLst>
          </p:cNvPr>
          <p:cNvSpPr>
            <a:spLocks noChangeArrowheads="1"/>
          </p:cNvSpPr>
          <p:nvPr/>
        </p:nvSpPr>
        <p:spPr bwMode="auto">
          <a:xfrm>
            <a:off x="738187" y="414003"/>
            <a:ext cx="7667625" cy="460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82829"/>
                </a:solidFill>
                <a:effectLst/>
                <a:latin typeface="-apple-system"/>
              </a:rPr>
              <a:t>Consider an estimation problem where you're trying to find the vector x after it has passed through a mixing matrix A and has white noise added: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82829"/>
                </a:solidFill>
                <a:effectLst/>
                <a:latin typeface="MathJax_Math-italic"/>
              </a:rPr>
              <a:t>y</a:t>
            </a:r>
            <a:r>
              <a:rPr kumimoji="0" lang="en-US" altLang="en-US" sz="1800" b="0" i="0" u="none" strike="noStrike" cap="none" normalizeH="0" baseline="0" dirty="0">
                <a:ln>
                  <a:noFill/>
                </a:ln>
                <a:solidFill>
                  <a:srgbClr val="282829"/>
                </a:solidFill>
                <a:effectLst/>
                <a:latin typeface="MathJax_Main"/>
              </a:rPr>
              <a:t>=</a:t>
            </a:r>
            <a:r>
              <a:rPr kumimoji="0" lang="en-US" altLang="en-US" sz="1800" b="0" i="0" u="none" strike="noStrike" cap="none" normalizeH="0" baseline="0" dirty="0" err="1">
                <a:ln>
                  <a:noFill/>
                </a:ln>
                <a:solidFill>
                  <a:srgbClr val="282829"/>
                </a:solidFill>
                <a:effectLst/>
                <a:latin typeface="MathJax_Math-italic"/>
              </a:rPr>
              <a:t>Ax</a:t>
            </a:r>
            <a:r>
              <a:rPr kumimoji="0" lang="en-US" altLang="en-US" sz="1800" b="0" i="0" u="none" strike="noStrike" cap="none" normalizeH="0" baseline="0" dirty="0" err="1">
                <a:ln>
                  <a:noFill/>
                </a:ln>
                <a:solidFill>
                  <a:srgbClr val="282829"/>
                </a:solidFill>
                <a:effectLst/>
                <a:latin typeface="MathJax_Main"/>
              </a:rPr>
              <a:t>+</a:t>
            </a:r>
            <a:r>
              <a:rPr kumimoji="0" lang="en-US" altLang="en-US" sz="1800" b="0" i="0" u="none" strike="noStrike" cap="none" normalizeH="0" baseline="0" dirty="0" err="1">
                <a:ln>
                  <a:noFill/>
                </a:ln>
                <a:solidFill>
                  <a:srgbClr val="282829"/>
                </a:solidFill>
                <a:effectLst/>
                <a:latin typeface="MathJax_Math-italic"/>
              </a:rPr>
              <a:t>e</a:t>
            </a:r>
            <a:r>
              <a:rPr kumimoji="0" lang="en-US" altLang="en-US" sz="1600" b="0" i="0" u="none" strike="noStrike" cap="none" normalizeH="0" baseline="0" dirty="0" err="1">
                <a:ln>
                  <a:noFill/>
                </a:ln>
                <a:solidFill>
                  <a:srgbClr val="282829"/>
                </a:solidFill>
                <a:effectLst/>
                <a:latin typeface="-apple-system"/>
              </a:rPr>
              <a:t>y</a:t>
            </a:r>
            <a:r>
              <a:rPr kumimoji="0" lang="en-US" altLang="en-US" sz="1600" b="0" i="0" u="none" strike="noStrike" cap="none" normalizeH="0" baseline="0" dirty="0">
                <a:ln>
                  <a:noFill/>
                </a:ln>
                <a:solidFill>
                  <a:srgbClr val="282829"/>
                </a:solidFill>
                <a:effectLst/>
                <a:latin typeface="-apple-system"/>
              </a:rPr>
              <a:t>=</a:t>
            </a:r>
            <a:r>
              <a:rPr kumimoji="0" lang="en-US" altLang="en-US" sz="1600" b="0" i="0" u="none" strike="noStrike" cap="none" normalizeH="0" baseline="0" dirty="0" err="1">
                <a:ln>
                  <a:noFill/>
                </a:ln>
                <a:solidFill>
                  <a:srgbClr val="282829"/>
                </a:solidFill>
                <a:effectLst/>
                <a:latin typeface="-apple-system"/>
              </a:rPr>
              <a:t>Ax+e</a:t>
            </a:r>
            <a:endParaRPr kumimoji="0" lang="en-US" altLang="en-US" sz="1600" b="0" i="0" u="none" strike="noStrike" cap="none" normalizeH="0" baseline="0" dirty="0">
              <a:ln>
                <a:noFill/>
              </a:ln>
              <a:solidFill>
                <a:srgbClr val="2828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82829"/>
                </a:solidFill>
                <a:effectLst/>
                <a:latin typeface="-apple-system"/>
              </a:rPr>
              <a:t>If the elements of x are from a finite alphabet then you can proceed as follows. First determine the QR decomposition of A, then multiply the observed vector y by the transpose of Q:</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282829"/>
                </a:solidFill>
                <a:effectLst/>
                <a:latin typeface="MathJax_Math-italic"/>
              </a:rPr>
              <a:t>Q</a:t>
            </a:r>
            <a:r>
              <a:rPr kumimoji="0" lang="en-US" altLang="en-US" sz="1100" b="0" i="0" u="none" strike="noStrike" cap="none" normalizeH="0" baseline="0" dirty="0" err="1">
                <a:ln>
                  <a:noFill/>
                </a:ln>
                <a:solidFill>
                  <a:srgbClr val="282829"/>
                </a:solidFill>
                <a:effectLst/>
                <a:latin typeface="MathJax_Math-italic"/>
              </a:rPr>
              <a:t>T</a:t>
            </a:r>
            <a:r>
              <a:rPr kumimoji="0" lang="en-US" altLang="en-US" sz="1800" b="0" i="0" u="none" strike="noStrike" cap="none" normalizeH="0" baseline="0" dirty="0" err="1">
                <a:ln>
                  <a:noFill/>
                </a:ln>
                <a:solidFill>
                  <a:srgbClr val="282829"/>
                </a:solidFill>
                <a:effectLst/>
                <a:latin typeface="MathJax_Math-italic"/>
              </a:rPr>
              <a:t>y</a:t>
            </a:r>
            <a:r>
              <a:rPr kumimoji="0" lang="en-US" altLang="en-US" sz="1800" b="0" i="0" u="none" strike="noStrike" cap="none" normalizeH="0" baseline="0" dirty="0">
                <a:ln>
                  <a:noFill/>
                </a:ln>
                <a:solidFill>
                  <a:srgbClr val="282829"/>
                </a:solidFill>
                <a:effectLst/>
                <a:latin typeface="MathJax_Main"/>
              </a:rPr>
              <a:t>=</a:t>
            </a:r>
            <a:r>
              <a:rPr kumimoji="0" lang="en-US" altLang="en-US" sz="1800" b="0" i="0" u="none" strike="noStrike" cap="none" normalizeH="0" baseline="0" dirty="0" err="1">
                <a:ln>
                  <a:noFill/>
                </a:ln>
                <a:solidFill>
                  <a:srgbClr val="282829"/>
                </a:solidFill>
                <a:effectLst/>
                <a:latin typeface="MathJax_Math-italic"/>
              </a:rPr>
              <a:t>Rx</a:t>
            </a:r>
            <a:r>
              <a:rPr kumimoji="0" lang="en-US" altLang="en-US" sz="1800" b="0" i="0" u="none" strike="noStrike" cap="none" normalizeH="0" baseline="0" dirty="0" err="1">
                <a:ln>
                  <a:noFill/>
                </a:ln>
                <a:solidFill>
                  <a:srgbClr val="282829"/>
                </a:solidFill>
                <a:effectLst/>
                <a:latin typeface="MathJax_Main"/>
              </a:rPr>
              <a:t>+</a:t>
            </a:r>
            <a:r>
              <a:rPr kumimoji="0" lang="en-US" altLang="en-US" sz="1800" b="0" i="0" u="none" strike="noStrike" cap="none" normalizeH="0" baseline="0" dirty="0" err="1">
                <a:ln>
                  <a:noFill/>
                </a:ln>
                <a:solidFill>
                  <a:srgbClr val="282829"/>
                </a:solidFill>
                <a:effectLst/>
                <a:latin typeface="MathJax_Math-italic"/>
              </a:rPr>
              <a:t>Q</a:t>
            </a:r>
            <a:r>
              <a:rPr kumimoji="0" lang="en-US" altLang="en-US" sz="1100" b="0" i="0" u="none" strike="noStrike" cap="none" normalizeH="0" baseline="0" dirty="0" err="1">
                <a:ln>
                  <a:noFill/>
                </a:ln>
                <a:solidFill>
                  <a:srgbClr val="282829"/>
                </a:solidFill>
                <a:effectLst/>
                <a:latin typeface="MathJax_Math-italic"/>
              </a:rPr>
              <a:t>T</a:t>
            </a:r>
            <a:r>
              <a:rPr kumimoji="0" lang="en-US" altLang="en-US" sz="1800" b="0" i="0" u="none" strike="noStrike" cap="none" normalizeH="0" baseline="0" dirty="0" err="1">
                <a:ln>
                  <a:noFill/>
                </a:ln>
                <a:solidFill>
                  <a:srgbClr val="282829"/>
                </a:solidFill>
                <a:effectLst/>
                <a:latin typeface="MathJax_Math-italic"/>
              </a:rPr>
              <a:t>e</a:t>
            </a:r>
            <a:r>
              <a:rPr kumimoji="0" lang="en-US" altLang="en-US" sz="1600" b="0" i="0" u="none" strike="noStrike" cap="none" normalizeH="0" baseline="0" dirty="0" err="1">
                <a:ln>
                  <a:noFill/>
                </a:ln>
                <a:solidFill>
                  <a:srgbClr val="282829"/>
                </a:solidFill>
                <a:effectLst/>
                <a:latin typeface="-apple-system"/>
              </a:rPr>
              <a:t>QTy</a:t>
            </a:r>
            <a:r>
              <a:rPr kumimoji="0" lang="en-US" altLang="en-US" sz="1600" b="0" i="0" u="none" strike="noStrike" cap="none" normalizeH="0" baseline="0" dirty="0">
                <a:ln>
                  <a:noFill/>
                </a:ln>
                <a:solidFill>
                  <a:srgbClr val="282829"/>
                </a:solidFill>
                <a:effectLst/>
                <a:latin typeface="-apple-system"/>
              </a:rPr>
              <a:t>=</a:t>
            </a:r>
            <a:r>
              <a:rPr kumimoji="0" lang="en-US" altLang="en-US" sz="1600" b="0" i="0" u="none" strike="noStrike" cap="none" normalizeH="0" baseline="0" dirty="0" err="1">
                <a:ln>
                  <a:noFill/>
                </a:ln>
                <a:solidFill>
                  <a:srgbClr val="282829"/>
                </a:solidFill>
                <a:effectLst/>
                <a:latin typeface="-apple-system"/>
              </a:rPr>
              <a:t>Rx+Qte</a:t>
            </a:r>
            <a:endParaRPr kumimoji="0" lang="en-US" altLang="en-US" sz="1600" b="0" i="0" u="none" strike="noStrike" cap="none" normalizeH="0" baseline="0" dirty="0">
              <a:ln>
                <a:noFill/>
              </a:ln>
              <a:solidFill>
                <a:srgbClr val="2828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82829"/>
                </a:solidFill>
                <a:effectLst/>
                <a:latin typeface="-apple-system"/>
              </a:rPr>
              <a:t>Since Q is a unitary matrix it does not change the covariance of the noise, that is, if</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82829"/>
                </a:solidFill>
                <a:effectLst/>
                <a:latin typeface="MathJax_Math-italic"/>
              </a:rPr>
              <a:t>E</a:t>
            </a:r>
            <a:r>
              <a:rPr kumimoji="0" lang="en-US" altLang="en-US" sz="1800" b="0" i="0" u="none" strike="noStrike" cap="none" normalizeH="0" baseline="0" dirty="0">
                <a:ln>
                  <a:noFill/>
                </a:ln>
                <a:solidFill>
                  <a:srgbClr val="282829"/>
                </a:solidFill>
                <a:effectLst/>
                <a:latin typeface="MathJax_Main"/>
              </a:rPr>
              <a:t>[</a:t>
            </a:r>
            <a:r>
              <a:rPr kumimoji="0" lang="en-US" altLang="en-US" sz="1800" b="0" i="0" u="none" strike="noStrike" cap="none" normalizeH="0" baseline="0" dirty="0" err="1">
                <a:ln>
                  <a:noFill/>
                </a:ln>
                <a:solidFill>
                  <a:srgbClr val="282829"/>
                </a:solidFill>
                <a:effectLst/>
                <a:latin typeface="MathJax_Math-italic"/>
              </a:rPr>
              <a:t>ee</a:t>
            </a:r>
            <a:r>
              <a:rPr kumimoji="0" lang="en-US" altLang="en-US" sz="1100" b="0" i="0" u="none" strike="noStrike" cap="none" normalizeH="0" baseline="0" dirty="0" err="1">
                <a:ln>
                  <a:noFill/>
                </a:ln>
                <a:solidFill>
                  <a:srgbClr val="282829"/>
                </a:solidFill>
                <a:effectLst/>
                <a:latin typeface="MathJax_Math-italic"/>
              </a:rPr>
              <a:t>T</a:t>
            </a:r>
            <a:r>
              <a:rPr kumimoji="0" lang="en-US" altLang="en-US" sz="1800" b="0" i="0" u="none" strike="noStrike" cap="none" normalizeH="0" baseline="0" dirty="0">
                <a:ln>
                  <a:noFill/>
                </a:ln>
                <a:solidFill>
                  <a:srgbClr val="282829"/>
                </a:solidFill>
                <a:effectLst/>
                <a:latin typeface="MathJax_Main"/>
              </a:rPr>
              <a:t>]=</a:t>
            </a:r>
            <a:r>
              <a:rPr kumimoji="0" lang="en-US" altLang="en-US" sz="1800" b="0" i="0" u="none" strike="noStrike" cap="none" normalizeH="0" baseline="0" dirty="0">
                <a:ln>
                  <a:noFill/>
                </a:ln>
                <a:solidFill>
                  <a:srgbClr val="282829"/>
                </a:solidFill>
                <a:effectLst/>
                <a:latin typeface="MathJax_Math-italic"/>
              </a:rPr>
              <a:t>σ</a:t>
            </a:r>
            <a:r>
              <a:rPr kumimoji="0" lang="en-US" altLang="en-US" sz="1100" b="0" i="0" u="none" strike="noStrike" cap="none" normalizeH="0" baseline="0" dirty="0">
                <a:ln>
                  <a:noFill/>
                </a:ln>
                <a:solidFill>
                  <a:srgbClr val="282829"/>
                </a:solidFill>
                <a:effectLst/>
                <a:latin typeface="MathJax_Main"/>
              </a:rPr>
              <a:t>2</a:t>
            </a:r>
            <a:r>
              <a:rPr kumimoji="0" lang="en-US" altLang="en-US" sz="1800" b="0" i="0" u="none" strike="noStrike" cap="none" normalizeH="0" baseline="0" dirty="0">
                <a:ln>
                  <a:noFill/>
                </a:ln>
                <a:solidFill>
                  <a:srgbClr val="282829"/>
                </a:solidFill>
                <a:effectLst/>
                <a:latin typeface="MathJax_Math-italic"/>
              </a:rPr>
              <a:t>I</a:t>
            </a:r>
            <a:r>
              <a:rPr kumimoji="0" lang="en-US" altLang="en-US" sz="1600" b="0" i="0" u="none" strike="noStrike" cap="none" normalizeH="0" baseline="0" dirty="0">
                <a:ln>
                  <a:noFill/>
                </a:ln>
                <a:solidFill>
                  <a:srgbClr val="282829"/>
                </a:solidFill>
                <a:effectLst/>
                <a:latin typeface="-apple-system"/>
              </a:rPr>
              <a:t>E[</a:t>
            </a:r>
            <a:r>
              <a:rPr kumimoji="0" lang="en-US" altLang="en-US" sz="1600" b="0" i="0" u="none" strike="noStrike" cap="none" normalizeH="0" baseline="0" dirty="0" err="1">
                <a:ln>
                  <a:noFill/>
                </a:ln>
                <a:solidFill>
                  <a:srgbClr val="282829"/>
                </a:solidFill>
                <a:effectLst/>
                <a:latin typeface="-apple-system"/>
              </a:rPr>
              <a:t>eeT</a:t>
            </a:r>
            <a:r>
              <a:rPr kumimoji="0" lang="en-US" altLang="en-US" sz="1600" b="0" i="0" u="none" strike="noStrike" cap="none" normalizeH="0" baseline="0" dirty="0">
                <a:ln>
                  <a:noFill/>
                </a:ln>
                <a:solidFill>
                  <a:srgbClr val="282829"/>
                </a:solidFill>
                <a:effectLst/>
                <a:latin typeface="-apple-system"/>
              </a:rPr>
              <a:t>]=σ2I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82829"/>
                </a:solidFill>
                <a:effectLst/>
                <a:latin typeface="-apple-system"/>
              </a:rPr>
              <a:t>then</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82829"/>
                </a:solidFill>
                <a:effectLst/>
                <a:latin typeface="MathJax_Math-italic"/>
              </a:rPr>
              <a:t>E</a:t>
            </a:r>
            <a:r>
              <a:rPr kumimoji="0" lang="en-US" altLang="en-US" sz="1800" b="0" i="0" u="none" strike="noStrike" cap="none" normalizeH="0" baseline="0" dirty="0">
                <a:ln>
                  <a:noFill/>
                </a:ln>
                <a:solidFill>
                  <a:srgbClr val="282829"/>
                </a:solidFill>
                <a:effectLst/>
                <a:latin typeface="MathJax_Main"/>
              </a:rPr>
              <a:t>[</a:t>
            </a:r>
            <a:r>
              <a:rPr kumimoji="0" lang="en-US" altLang="en-US" sz="1800" b="0" i="0" u="none" strike="noStrike" cap="none" normalizeH="0" baseline="0" dirty="0" err="1">
                <a:ln>
                  <a:noFill/>
                </a:ln>
                <a:solidFill>
                  <a:srgbClr val="282829"/>
                </a:solidFill>
                <a:effectLst/>
                <a:latin typeface="MathJax_Math-italic"/>
              </a:rPr>
              <a:t>Q</a:t>
            </a:r>
            <a:r>
              <a:rPr kumimoji="0" lang="en-US" altLang="en-US" sz="1100" b="0" i="0" u="none" strike="noStrike" cap="none" normalizeH="0" baseline="0" dirty="0" err="1">
                <a:ln>
                  <a:noFill/>
                </a:ln>
                <a:solidFill>
                  <a:srgbClr val="282829"/>
                </a:solidFill>
                <a:effectLst/>
                <a:latin typeface="MathJax_Math-italic"/>
              </a:rPr>
              <a:t>T</a:t>
            </a:r>
            <a:r>
              <a:rPr kumimoji="0" lang="en-US" altLang="en-US" sz="1800" b="0" i="0" u="none" strike="noStrike" cap="none" normalizeH="0" baseline="0" dirty="0" err="1">
                <a:ln>
                  <a:noFill/>
                </a:ln>
                <a:solidFill>
                  <a:srgbClr val="282829"/>
                </a:solidFill>
                <a:effectLst/>
                <a:latin typeface="MathJax_Math-italic"/>
              </a:rPr>
              <a:t>ee</a:t>
            </a:r>
            <a:r>
              <a:rPr kumimoji="0" lang="en-US" altLang="en-US" sz="1100" b="0" i="0" u="none" strike="noStrike" cap="none" normalizeH="0" baseline="0" dirty="0" err="1">
                <a:ln>
                  <a:noFill/>
                </a:ln>
                <a:solidFill>
                  <a:srgbClr val="282829"/>
                </a:solidFill>
                <a:effectLst/>
                <a:latin typeface="MathJax_Math-italic"/>
              </a:rPr>
              <a:t>T</a:t>
            </a:r>
            <a:r>
              <a:rPr kumimoji="0" lang="en-US" altLang="en-US" sz="1800" b="0" i="0" u="none" strike="noStrike" cap="none" normalizeH="0" baseline="0" dirty="0" err="1">
                <a:ln>
                  <a:noFill/>
                </a:ln>
                <a:solidFill>
                  <a:srgbClr val="282829"/>
                </a:solidFill>
                <a:effectLst/>
                <a:latin typeface="MathJax_Math-italic"/>
              </a:rPr>
              <a:t>Q</a:t>
            </a:r>
            <a:r>
              <a:rPr kumimoji="0" lang="en-US" altLang="en-US" sz="1800" b="0" i="0" u="none" strike="noStrike" cap="none" normalizeH="0" baseline="0" dirty="0">
                <a:ln>
                  <a:noFill/>
                </a:ln>
                <a:solidFill>
                  <a:srgbClr val="282829"/>
                </a:solidFill>
                <a:effectLst/>
                <a:latin typeface="MathJax_Main"/>
              </a:rPr>
              <a:t>]=</a:t>
            </a:r>
            <a:r>
              <a:rPr kumimoji="0" lang="en-US" altLang="en-US" sz="1800" b="0" i="0" u="none" strike="noStrike" cap="none" normalizeH="0" baseline="0" dirty="0">
                <a:ln>
                  <a:noFill/>
                </a:ln>
                <a:solidFill>
                  <a:srgbClr val="282829"/>
                </a:solidFill>
                <a:effectLst/>
                <a:latin typeface="MathJax_Math-italic"/>
              </a:rPr>
              <a:t>σ</a:t>
            </a:r>
            <a:r>
              <a:rPr kumimoji="0" lang="en-US" altLang="en-US" sz="1100" b="0" i="0" u="none" strike="noStrike" cap="none" normalizeH="0" baseline="0" dirty="0">
                <a:ln>
                  <a:noFill/>
                </a:ln>
                <a:solidFill>
                  <a:srgbClr val="282829"/>
                </a:solidFill>
                <a:effectLst/>
                <a:latin typeface="MathJax_Main"/>
              </a:rPr>
              <a:t>2</a:t>
            </a:r>
            <a:r>
              <a:rPr kumimoji="0" lang="en-US" altLang="en-US" sz="1800" b="0" i="0" u="none" strike="noStrike" cap="none" normalizeH="0" baseline="0" dirty="0">
                <a:ln>
                  <a:noFill/>
                </a:ln>
                <a:solidFill>
                  <a:srgbClr val="282829"/>
                </a:solidFill>
                <a:effectLst/>
                <a:latin typeface="MathJax_Math-italic"/>
              </a:rPr>
              <a:t>I</a:t>
            </a:r>
            <a:r>
              <a:rPr kumimoji="0" lang="en-US" altLang="en-US" sz="1600" b="0" i="0" u="none" strike="noStrike" cap="none" normalizeH="0" baseline="0" dirty="0">
                <a:ln>
                  <a:noFill/>
                </a:ln>
                <a:solidFill>
                  <a:srgbClr val="282829"/>
                </a:solidFill>
                <a:effectLst/>
                <a:latin typeface="-apple-system"/>
              </a:rPr>
              <a:t>E[</a:t>
            </a:r>
            <a:r>
              <a:rPr kumimoji="0" lang="en-US" altLang="en-US" sz="1600" b="0" i="0" u="none" strike="noStrike" cap="none" normalizeH="0" baseline="0" dirty="0" err="1">
                <a:ln>
                  <a:noFill/>
                </a:ln>
                <a:solidFill>
                  <a:srgbClr val="282829"/>
                </a:solidFill>
                <a:effectLst/>
                <a:latin typeface="-apple-system"/>
              </a:rPr>
              <a:t>QTeeTQ</a:t>
            </a:r>
            <a:r>
              <a:rPr kumimoji="0" lang="en-US" altLang="en-US" sz="1600" b="0" i="0" u="none" strike="noStrike" cap="none" normalizeH="0" baseline="0" dirty="0">
                <a:ln>
                  <a:noFill/>
                </a:ln>
                <a:solidFill>
                  <a:srgbClr val="282829"/>
                </a:solidFill>
                <a:effectLst/>
                <a:latin typeface="-apple-system"/>
              </a:rPr>
              <a:t>]=σ2I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82829"/>
                </a:solidFill>
                <a:effectLst/>
                <a:latin typeface="-apple-system"/>
              </a:rPr>
              <a:t>This is analogous to saying that the QR decomposition is numerically stable.</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82829"/>
                </a:solidFill>
                <a:effectLst/>
                <a:latin typeface="-apple-system"/>
              </a:rPr>
              <a:t>Once this has been found the elements of x can be calculated by </a:t>
            </a:r>
            <a:r>
              <a:rPr kumimoji="0" lang="en-US" altLang="en-US" sz="1600" b="0" i="0" u="none" strike="noStrike" cap="none" normalizeH="0" baseline="0" dirty="0" err="1">
                <a:ln>
                  <a:noFill/>
                </a:ln>
                <a:solidFill>
                  <a:srgbClr val="282829"/>
                </a:solidFill>
                <a:effectLst/>
                <a:latin typeface="-apple-system"/>
              </a:rPr>
              <a:t>backsubstitution</a:t>
            </a:r>
            <a:r>
              <a:rPr kumimoji="0" lang="en-US" altLang="en-US" sz="1600" b="0" i="0" u="none" strike="noStrike" cap="none" normalizeH="0" baseline="0" dirty="0">
                <a:ln>
                  <a:noFill/>
                </a:ln>
                <a:solidFill>
                  <a:srgbClr val="282829"/>
                </a:solidFill>
                <a:effectLst/>
                <a:latin typeface="-apple-system"/>
              </a:rPr>
              <a:t>, but before back-substituting, each element of x can be 'rounded' to the nearest point in the finite alphabet.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853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2"/>
          <p:cNvSpPr txBox="1">
            <a:spLocks noGrp="1"/>
          </p:cNvSpPr>
          <p:nvPr>
            <p:ph type="subTitle" idx="1"/>
          </p:nvPr>
        </p:nvSpPr>
        <p:spPr>
          <a:xfrm>
            <a:off x="834457" y="2212850"/>
            <a:ext cx="7764900" cy="1946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pt-BR" sz="1800"/>
              <a:t>Gram Schmidt process</a:t>
            </a:r>
            <a:endParaRPr sz="1800"/>
          </a:p>
          <a:p>
            <a:pPr marL="457200" lvl="0" indent="-342900" algn="l" rtl="0">
              <a:spcBef>
                <a:spcPts val="0"/>
              </a:spcBef>
              <a:spcAft>
                <a:spcPts val="0"/>
              </a:spcAft>
              <a:buSzPts val="1800"/>
              <a:buChar char="●"/>
            </a:pPr>
            <a:r>
              <a:rPr lang="pt-BR" sz="1800"/>
              <a:t>Householder reflections</a:t>
            </a:r>
            <a:endParaRPr sz="1800"/>
          </a:p>
          <a:p>
            <a:pPr marL="457200" lvl="0" indent="-342900" algn="l" rtl="0">
              <a:spcBef>
                <a:spcPts val="0"/>
              </a:spcBef>
              <a:spcAft>
                <a:spcPts val="0"/>
              </a:spcAft>
              <a:buSzPts val="1800"/>
              <a:buChar char="●"/>
            </a:pPr>
            <a:r>
              <a:rPr lang="pt-BR" sz="1800"/>
              <a:t>Given rotations</a:t>
            </a:r>
            <a:endParaRPr sz="1800"/>
          </a:p>
        </p:txBody>
      </p:sp>
      <p:sp>
        <p:nvSpPr>
          <p:cNvPr id="425" name="Google Shape;425;p42"/>
          <p:cNvSpPr txBox="1">
            <a:spLocks noGrp="1"/>
          </p:cNvSpPr>
          <p:nvPr>
            <p:ph type="title"/>
          </p:nvPr>
        </p:nvSpPr>
        <p:spPr>
          <a:xfrm>
            <a:off x="753425" y="1115900"/>
            <a:ext cx="8036700" cy="81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400"/>
              <a:t>Three methods to factorize a matrix into QR form</a:t>
            </a:r>
            <a:endParaRPr sz="3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3"/>
          <p:cNvSpPr txBox="1">
            <a:spLocks noGrp="1"/>
          </p:cNvSpPr>
          <p:nvPr>
            <p:ph type="subTitle" idx="1"/>
          </p:nvPr>
        </p:nvSpPr>
        <p:spPr>
          <a:xfrm>
            <a:off x="1075606" y="1951600"/>
            <a:ext cx="7242300" cy="22476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pt-BR"/>
              <a:t>This is the fastest method to factorize in general</a:t>
            </a:r>
            <a:endParaRPr/>
          </a:p>
          <a:p>
            <a:pPr marL="457200" lvl="0" indent="-317500" algn="l" rtl="0">
              <a:spcBef>
                <a:spcPts val="0"/>
              </a:spcBef>
              <a:spcAft>
                <a:spcPts val="0"/>
              </a:spcAft>
              <a:buSzPts val="1400"/>
              <a:buChar char="●"/>
            </a:pPr>
            <a:r>
              <a:rPr lang="pt-BR">
                <a:solidFill>
                  <a:srgbClr val="000000"/>
                </a:solidFill>
              </a:rPr>
              <a:t>Introduce zero under each leading entry in a column using a linear transformation. The transformation describes a reflection about a plane or hyperplane containing the origin  </a:t>
            </a:r>
            <a:endParaRPr>
              <a:solidFill>
                <a:srgbClr val="000000"/>
              </a:solidFill>
            </a:endParaRPr>
          </a:p>
          <a:p>
            <a:pPr marL="457200" lvl="0" indent="0" algn="l" rtl="0">
              <a:spcBef>
                <a:spcPts val="0"/>
              </a:spcBef>
              <a:spcAft>
                <a:spcPts val="0"/>
              </a:spcAft>
              <a:buNone/>
            </a:pPr>
            <a:endParaRPr>
              <a:solidFill>
                <a:srgbClr val="000000"/>
              </a:solidFill>
            </a:endParaRPr>
          </a:p>
          <a:p>
            <a:pPr marL="457200" lvl="0" indent="0" algn="l" rtl="0">
              <a:spcBef>
                <a:spcPts val="0"/>
              </a:spcBef>
              <a:spcAft>
                <a:spcPts val="0"/>
              </a:spcAft>
              <a:buNone/>
            </a:pPr>
            <a:endParaRPr>
              <a:solidFill>
                <a:srgbClr val="000000"/>
              </a:solidFill>
            </a:endParaRPr>
          </a:p>
          <a:p>
            <a:pPr marL="457200" lvl="0" indent="0" algn="l" rtl="0">
              <a:spcBef>
                <a:spcPts val="0"/>
              </a:spcBef>
              <a:spcAft>
                <a:spcPts val="0"/>
              </a:spcAft>
              <a:buNone/>
            </a:pPr>
            <a:endParaRPr>
              <a:solidFill>
                <a:srgbClr val="000000"/>
              </a:solidFill>
            </a:endParaRPr>
          </a:p>
          <a:p>
            <a:pPr marL="457200" lvl="0" indent="0" algn="l" rtl="0">
              <a:spcBef>
                <a:spcPts val="0"/>
              </a:spcBef>
              <a:spcAft>
                <a:spcPts val="0"/>
              </a:spcAft>
              <a:buNone/>
            </a:pPr>
            <a:endParaRPr>
              <a:solidFill>
                <a:srgbClr val="000000"/>
              </a:solidFill>
            </a:endParaRPr>
          </a:p>
          <a:p>
            <a:pPr marL="457200" lvl="0" indent="0" algn="l" rtl="0">
              <a:spcBef>
                <a:spcPts val="0"/>
              </a:spcBef>
              <a:spcAft>
                <a:spcPts val="0"/>
              </a:spcAft>
              <a:buNone/>
            </a:pPr>
            <a:endParaRPr>
              <a:solidFill>
                <a:srgbClr val="000000"/>
              </a:solidFill>
            </a:endParaRPr>
          </a:p>
          <a:p>
            <a:pPr marL="457200" lvl="0" indent="0" algn="l" rtl="0">
              <a:spcBef>
                <a:spcPts val="0"/>
              </a:spcBef>
              <a:spcAft>
                <a:spcPts val="0"/>
              </a:spcAft>
              <a:buNone/>
            </a:pPr>
            <a:endParaRPr>
              <a:solidFill>
                <a:srgbClr val="000000"/>
              </a:solidFill>
            </a:endParaRPr>
          </a:p>
          <a:p>
            <a:pPr marL="457200" lvl="0" indent="0" algn="l" rtl="0">
              <a:spcBef>
                <a:spcPts val="0"/>
              </a:spcBef>
              <a:spcAft>
                <a:spcPts val="0"/>
              </a:spcAft>
              <a:buNone/>
            </a:pPr>
            <a:endParaRPr>
              <a:solidFill>
                <a:srgbClr val="000000"/>
              </a:solidFill>
            </a:endParaRPr>
          </a:p>
          <a:p>
            <a:pPr marL="457200" lvl="0" indent="-317500" algn="l" rtl="0">
              <a:lnSpc>
                <a:spcPct val="115000"/>
              </a:lnSpc>
              <a:spcBef>
                <a:spcPts val="0"/>
              </a:spcBef>
              <a:spcAft>
                <a:spcPts val="0"/>
              </a:spcAft>
              <a:buClr>
                <a:srgbClr val="000000"/>
              </a:buClr>
              <a:buSzPts val="1400"/>
              <a:buChar char="●"/>
            </a:pPr>
            <a:r>
              <a:rPr lang="pt-BR">
                <a:solidFill>
                  <a:srgbClr val="000000"/>
                </a:solidFill>
              </a:rPr>
              <a:t>We introduce zero by changing a vector x into a vector of the same length which is collinear with e1(a standard unit vector)</a:t>
            </a:r>
            <a:endParaRPr>
              <a:solidFill>
                <a:srgbClr val="000000"/>
              </a:solidFill>
            </a:endParaRPr>
          </a:p>
          <a:p>
            <a:pPr marL="457200" lvl="0" indent="0" algn="l" rtl="0">
              <a:lnSpc>
                <a:spcPct val="115000"/>
              </a:lnSpc>
              <a:spcBef>
                <a:spcPts val="0"/>
              </a:spcBef>
              <a:spcAft>
                <a:spcPts val="0"/>
              </a:spcAft>
              <a:buNone/>
            </a:pPr>
            <a:r>
              <a:rPr lang="pt-BR">
                <a:solidFill>
                  <a:srgbClr val="000000"/>
                </a:solidFill>
              </a:rPr>
              <a:t>→ u = x+sign(x1)*|x|*e1  </a:t>
            </a:r>
            <a:endParaRPr>
              <a:solidFill>
                <a:srgbClr val="000000"/>
              </a:solidFill>
            </a:endParaRPr>
          </a:p>
          <a:p>
            <a:pPr marL="457200" lvl="0" indent="-317500" algn="l" rtl="0">
              <a:lnSpc>
                <a:spcPct val="115000"/>
              </a:lnSpc>
              <a:spcBef>
                <a:spcPts val="0"/>
              </a:spcBef>
              <a:spcAft>
                <a:spcPts val="0"/>
              </a:spcAft>
              <a:buClr>
                <a:srgbClr val="000000"/>
              </a:buClr>
              <a:buSzPts val="1400"/>
              <a:buFont typeface="Arial"/>
              <a:buChar char="●"/>
            </a:pPr>
            <a:r>
              <a:rPr lang="pt-BR">
                <a:solidFill>
                  <a:srgbClr val="000000"/>
                </a:solidFill>
                <a:latin typeface="Arial"/>
                <a:ea typeface="Arial"/>
                <a:cs typeface="Arial"/>
                <a:sym typeface="Arial"/>
              </a:rPr>
              <a:t>The transformation is an orthogonal matrix </a:t>
            </a:r>
            <a:endParaRPr baseline="30000">
              <a:solidFill>
                <a:srgbClr val="000000"/>
              </a:solidFill>
              <a:latin typeface="Arial"/>
              <a:ea typeface="Arial"/>
              <a:cs typeface="Arial"/>
              <a:sym typeface="Arial"/>
            </a:endParaRPr>
          </a:p>
          <a:p>
            <a:pPr marL="914400" lvl="0" indent="0" algn="l" rtl="0">
              <a:spcBef>
                <a:spcPts val="0"/>
              </a:spcBef>
              <a:spcAft>
                <a:spcPts val="0"/>
              </a:spcAft>
              <a:buNone/>
            </a:pPr>
            <a:endParaRPr sz="1600">
              <a:solidFill>
                <a:srgbClr val="000000"/>
              </a:solidFill>
            </a:endParaRPr>
          </a:p>
        </p:txBody>
      </p:sp>
      <p:sp>
        <p:nvSpPr>
          <p:cNvPr id="431" name="Google Shape;431;p43"/>
          <p:cNvSpPr txBox="1">
            <a:spLocks noGrp="1"/>
          </p:cNvSpPr>
          <p:nvPr>
            <p:ph type="title"/>
          </p:nvPr>
        </p:nvSpPr>
        <p:spPr>
          <a:xfrm>
            <a:off x="1664325" y="736800"/>
            <a:ext cx="7638300" cy="67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400"/>
              <a:t>Householder reflections</a:t>
            </a:r>
            <a:endParaRPr sz="3400"/>
          </a:p>
        </p:txBody>
      </p:sp>
      <p:pic>
        <p:nvPicPr>
          <p:cNvPr id="432" name="Google Shape;432;p43"/>
          <p:cNvPicPr preferRelativeResize="0"/>
          <p:nvPr/>
        </p:nvPicPr>
        <p:blipFill>
          <a:blip r:embed="rId3">
            <a:alphaModFix/>
          </a:blip>
          <a:stretch>
            <a:fillRect/>
          </a:stretch>
        </p:blipFill>
        <p:spPr>
          <a:xfrm>
            <a:off x="1664325" y="2182645"/>
            <a:ext cx="1982575" cy="1504200"/>
          </a:xfrm>
          <a:prstGeom prst="rect">
            <a:avLst/>
          </a:prstGeom>
          <a:noFill/>
          <a:ln>
            <a:noFill/>
          </a:ln>
        </p:spPr>
      </p:pic>
      <p:pic>
        <p:nvPicPr>
          <p:cNvPr id="433" name="Google Shape;433;p43"/>
          <p:cNvPicPr preferRelativeResize="0"/>
          <p:nvPr/>
        </p:nvPicPr>
        <p:blipFill>
          <a:blip r:embed="rId4">
            <a:alphaModFix/>
          </a:blip>
          <a:stretch>
            <a:fillRect/>
          </a:stretch>
        </p:blipFill>
        <p:spPr>
          <a:xfrm>
            <a:off x="4862600" y="4100000"/>
            <a:ext cx="1498626" cy="639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4"/>
          <p:cNvSpPr txBox="1">
            <a:spLocks noGrp="1"/>
          </p:cNvSpPr>
          <p:nvPr>
            <p:ph type="subTitle" idx="1"/>
          </p:nvPr>
        </p:nvSpPr>
        <p:spPr>
          <a:xfrm>
            <a:off x="1075606" y="1951600"/>
            <a:ext cx="7242300" cy="22476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pt-BR"/>
              <a:t>Applying for A</a:t>
            </a:r>
            <a:r>
              <a:rPr lang="pt-BR" baseline="-25000"/>
              <a:t>mxn</a:t>
            </a:r>
            <a:r>
              <a:rPr lang="pt-BR"/>
              <a:t> matrix </a:t>
            </a:r>
            <a:endParaRPr/>
          </a:p>
          <a:p>
            <a:pPr marL="457200" lvl="0" indent="0" algn="l" rtl="0">
              <a:spcBef>
                <a:spcPts val="0"/>
              </a:spcBef>
              <a:spcAft>
                <a:spcPts val="0"/>
              </a:spcAft>
              <a:buNone/>
            </a:pPr>
            <a:r>
              <a:rPr lang="pt-BR"/>
              <a:t>+) Step 1:</a:t>
            </a:r>
            <a:endParaRPr/>
          </a:p>
          <a:p>
            <a:pPr marL="914400" lvl="0" indent="-317500" algn="l" rtl="0">
              <a:spcBef>
                <a:spcPts val="0"/>
              </a:spcBef>
              <a:spcAft>
                <a:spcPts val="0"/>
              </a:spcAft>
              <a:buSzPts val="1400"/>
              <a:buFont typeface="Roboto Slab"/>
              <a:buChar char="●"/>
            </a:pPr>
            <a:r>
              <a:rPr lang="pt-BR"/>
              <a:t> x is the vector from the first column. Then we can find H1</a:t>
            </a:r>
            <a:endParaRPr/>
          </a:p>
          <a:p>
            <a:pPr marL="914400" lvl="0" indent="-317500" algn="l" rtl="0">
              <a:spcBef>
                <a:spcPts val="0"/>
              </a:spcBef>
              <a:spcAft>
                <a:spcPts val="0"/>
              </a:spcAft>
              <a:buSzPts val="1400"/>
              <a:buFont typeface="Roboto Slab"/>
              <a:buChar char="●"/>
            </a:pPr>
            <a:r>
              <a:rPr lang="pt-BR"/>
              <a:t>Calculate H1*A we have R1 with first column in the form [a 0 0… 0]</a:t>
            </a:r>
            <a:endParaRPr/>
          </a:p>
          <a:p>
            <a:pPr marL="0" lvl="0" indent="0" algn="l" rtl="0">
              <a:spcBef>
                <a:spcPts val="0"/>
              </a:spcBef>
              <a:spcAft>
                <a:spcPts val="0"/>
              </a:spcAft>
              <a:buNone/>
            </a:pPr>
            <a:r>
              <a:rPr lang="pt-BR"/>
              <a:t>          +) Step 2:</a:t>
            </a:r>
            <a:endParaRPr/>
          </a:p>
          <a:p>
            <a:pPr marL="914400" lvl="0" indent="-317500" algn="l" rtl="0">
              <a:lnSpc>
                <a:spcPct val="115000"/>
              </a:lnSpc>
              <a:spcBef>
                <a:spcPts val="0"/>
              </a:spcBef>
              <a:spcAft>
                <a:spcPts val="0"/>
              </a:spcAft>
              <a:buSzPts val="1400"/>
              <a:buFont typeface="Roboto Slab"/>
              <a:buChar char="●"/>
            </a:pPr>
            <a:r>
              <a:rPr lang="pt-BR"/>
              <a:t>x is the vector from the second column of R1 except the first entry of x is 0. Then we can find H2</a:t>
            </a:r>
            <a:endParaRPr/>
          </a:p>
          <a:p>
            <a:pPr marL="914400" lvl="0" indent="-317500" algn="l" rtl="0">
              <a:spcBef>
                <a:spcPts val="0"/>
              </a:spcBef>
              <a:spcAft>
                <a:spcPts val="0"/>
              </a:spcAft>
              <a:buSzPts val="1400"/>
              <a:buFont typeface="Roboto Slab"/>
              <a:buChar char="●"/>
            </a:pPr>
            <a:r>
              <a:rPr lang="pt-BR"/>
              <a:t>Calculate H2*A we have R2 with first column in the form [a 0 0… 0] and second column [b c 0 … 0]</a:t>
            </a:r>
            <a:endParaRPr/>
          </a:p>
          <a:p>
            <a:pPr marL="0" lvl="0" indent="0" algn="l" rtl="0">
              <a:spcBef>
                <a:spcPts val="0"/>
              </a:spcBef>
              <a:spcAft>
                <a:spcPts val="0"/>
              </a:spcAft>
              <a:buNone/>
            </a:pPr>
            <a:r>
              <a:rPr lang="pt-BR"/>
              <a:t>           +) We repeat until we find triangular matrix R</a:t>
            </a:r>
            <a:endParaRPr/>
          </a:p>
          <a:p>
            <a:pPr marL="0" lvl="0" indent="0" algn="l" rtl="0">
              <a:spcBef>
                <a:spcPts val="0"/>
              </a:spcBef>
              <a:spcAft>
                <a:spcPts val="0"/>
              </a:spcAft>
              <a:buNone/>
            </a:pPr>
            <a:r>
              <a:rPr lang="pt-BR"/>
              <a:t>           → </a:t>
            </a:r>
            <a:r>
              <a:rPr lang="pt-BR">
                <a:solidFill>
                  <a:srgbClr val="000000"/>
                </a:solidFill>
              </a:rPr>
              <a:t>Q</a:t>
            </a:r>
            <a:r>
              <a:rPr lang="pt-BR" baseline="30000">
                <a:solidFill>
                  <a:srgbClr val="000000"/>
                </a:solidFill>
              </a:rPr>
              <a:t>T</a:t>
            </a:r>
            <a:r>
              <a:rPr lang="pt-BR">
                <a:solidFill>
                  <a:srgbClr val="000000"/>
                </a:solidFill>
              </a:rPr>
              <a:t>=Hn*…*H2*H1</a:t>
            </a:r>
            <a:endParaRPr>
              <a:solidFill>
                <a:srgbClr val="000000"/>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p:txBody>
      </p:sp>
      <p:sp>
        <p:nvSpPr>
          <p:cNvPr id="439" name="Google Shape;439;p44"/>
          <p:cNvSpPr txBox="1">
            <a:spLocks noGrp="1"/>
          </p:cNvSpPr>
          <p:nvPr>
            <p:ph type="title"/>
          </p:nvPr>
        </p:nvSpPr>
        <p:spPr>
          <a:xfrm>
            <a:off x="1664325" y="736800"/>
            <a:ext cx="7638300" cy="67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400"/>
              <a:t>Householder reflections</a:t>
            </a:r>
            <a:endParaRPr sz="3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5"/>
          <p:cNvSpPr/>
          <p:nvPr/>
        </p:nvSpPr>
        <p:spPr>
          <a:xfrm rot="10800000" flipH="1">
            <a:off x="1214254" y="-908190"/>
            <a:ext cx="1763993" cy="3164378"/>
          </a:xfrm>
          <a:custGeom>
            <a:avLst/>
            <a:gdLst/>
            <a:ahLst/>
            <a:cxnLst/>
            <a:rect l="l" t="t" r="r" b="b"/>
            <a:pathLst>
              <a:path w="15594" h="28851" extrusionOk="0">
                <a:moveTo>
                  <a:pt x="13821" y="0"/>
                </a:moveTo>
                <a:lnTo>
                  <a:pt x="1028" y="514"/>
                </a:lnTo>
                <a:cubicBezTo>
                  <a:pt x="465" y="531"/>
                  <a:pt x="1" y="978"/>
                  <a:pt x="1" y="1558"/>
                </a:cubicBezTo>
                <a:cubicBezTo>
                  <a:pt x="17" y="7524"/>
                  <a:pt x="183" y="13506"/>
                  <a:pt x="481" y="19471"/>
                </a:cubicBezTo>
                <a:cubicBezTo>
                  <a:pt x="299" y="19670"/>
                  <a:pt x="233" y="19919"/>
                  <a:pt x="249" y="20184"/>
                </a:cubicBezTo>
                <a:cubicBezTo>
                  <a:pt x="481" y="22719"/>
                  <a:pt x="481" y="25271"/>
                  <a:pt x="282" y="27806"/>
                </a:cubicBezTo>
                <a:cubicBezTo>
                  <a:pt x="233" y="28370"/>
                  <a:pt x="796" y="28850"/>
                  <a:pt x="1326" y="28850"/>
                </a:cubicBezTo>
                <a:cubicBezTo>
                  <a:pt x="5850" y="28801"/>
                  <a:pt x="10374" y="28337"/>
                  <a:pt x="14832" y="27475"/>
                </a:cubicBezTo>
                <a:cubicBezTo>
                  <a:pt x="15279" y="27359"/>
                  <a:pt x="15594" y="26945"/>
                  <a:pt x="15594" y="26481"/>
                </a:cubicBezTo>
                <a:cubicBezTo>
                  <a:pt x="15097" y="17996"/>
                  <a:pt x="14848" y="9512"/>
                  <a:pt x="14865" y="1044"/>
                </a:cubicBezTo>
                <a:cubicBezTo>
                  <a:pt x="14865" y="464"/>
                  <a:pt x="14401" y="0"/>
                  <a:pt x="13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txBox="1">
            <a:spLocks noGrp="1"/>
          </p:cNvSpPr>
          <p:nvPr>
            <p:ph type="title"/>
          </p:nvPr>
        </p:nvSpPr>
        <p:spPr>
          <a:xfrm>
            <a:off x="1196250" y="2488150"/>
            <a:ext cx="5400000" cy="10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6100"/>
              <a:t>Small Example</a:t>
            </a:r>
            <a:endParaRPr sz="6100"/>
          </a:p>
        </p:txBody>
      </p:sp>
      <p:sp>
        <p:nvSpPr>
          <p:cNvPr id="446" name="Google Shape;446;p45"/>
          <p:cNvSpPr txBox="1">
            <a:spLocks noGrp="1"/>
          </p:cNvSpPr>
          <p:nvPr>
            <p:ph type="title" idx="2"/>
          </p:nvPr>
        </p:nvSpPr>
        <p:spPr>
          <a:xfrm>
            <a:off x="1196250" y="1013874"/>
            <a:ext cx="1800000" cy="10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02.</a:t>
            </a:r>
            <a:endParaRPr/>
          </a:p>
        </p:txBody>
      </p:sp>
      <p:sp>
        <p:nvSpPr>
          <p:cNvPr id="447" name="Google Shape;447;p45"/>
          <p:cNvSpPr/>
          <p:nvPr/>
        </p:nvSpPr>
        <p:spPr>
          <a:xfrm rot="6032308">
            <a:off x="6174500" y="2285872"/>
            <a:ext cx="570723" cy="733885"/>
          </a:xfrm>
          <a:custGeom>
            <a:avLst/>
            <a:gdLst/>
            <a:ahLst/>
            <a:cxnLst/>
            <a:rect l="l" t="t" r="r" b="b"/>
            <a:pathLst>
              <a:path w="24957" h="32134" extrusionOk="0">
                <a:moveTo>
                  <a:pt x="21809" y="1"/>
                </a:moveTo>
                <a:cubicBezTo>
                  <a:pt x="21721" y="1"/>
                  <a:pt x="21632" y="12"/>
                  <a:pt x="21543" y="36"/>
                </a:cubicBezTo>
                <a:cubicBezTo>
                  <a:pt x="15263" y="1892"/>
                  <a:pt x="9778" y="5786"/>
                  <a:pt x="5950" y="11089"/>
                </a:cubicBezTo>
                <a:cubicBezTo>
                  <a:pt x="1840" y="16823"/>
                  <a:pt x="1" y="24097"/>
                  <a:pt x="763" y="31107"/>
                </a:cubicBezTo>
                <a:cubicBezTo>
                  <a:pt x="835" y="31695"/>
                  <a:pt x="1229" y="32134"/>
                  <a:pt x="1796" y="32134"/>
                </a:cubicBezTo>
                <a:cubicBezTo>
                  <a:pt x="1884" y="32134"/>
                  <a:pt x="1976" y="32123"/>
                  <a:pt x="2072" y="32101"/>
                </a:cubicBezTo>
                <a:cubicBezTo>
                  <a:pt x="4773" y="31471"/>
                  <a:pt x="7458" y="31007"/>
                  <a:pt x="10192" y="30543"/>
                </a:cubicBezTo>
                <a:cubicBezTo>
                  <a:pt x="10540" y="30494"/>
                  <a:pt x="10904" y="30394"/>
                  <a:pt x="11219" y="30212"/>
                </a:cubicBezTo>
                <a:cubicBezTo>
                  <a:pt x="11667" y="29930"/>
                  <a:pt x="11865" y="29085"/>
                  <a:pt x="11832" y="28571"/>
                </a:cubicBezTo>
                <a:cubicBezTo>
                  <a:pt x="11219" y="20452"/>
                  <a:pt x="16340" y="13011"/>
                  <a:pt x="24145" y="10691"/>
                </a:cubicBezTo>
                <a:cubicBezTo>
                  <a:pt x="24526" y="10575"/>
                  <a:pt x="24957" y="10145"/>
                  <a:pt x="24907" y="9697"/>
                </a:cubicBezTo>
                <a:cubicBezTo>
                  <a:pt x="24509" y="6648"/>
                  <a:pt x="23813" y="3649"/>
                  <a:pt x="22819" y="765"/>
                </a:cubicBezTo>
                <a:cubicBezTo>
                  <a:pt x="22680" y="307"/>
                  <a:pt x="22262" y="1"/>
                  <a:pt x="218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H1</a:t>
            </a:r>
            <a:endParaRPr/>
          </a:p>
        </p:txBody>
      </p:sp>
      <p:pic>
        <p:nvPicPr>
          <p:cNvPr id="453" name="Google Shape;453;p46"/>
          <p:cNvPicPr preferRelativeResize="0"/>
          <p:nvPr/>
        </p:nvPicPr>
        <p:blipFill>
          <a:blip r:embed="rId3">
            <a:alphaModFix/>
          </a:blip>
          <a:stretch>
            <a:fillRect/>
          </a:stretch>
        </p:blipFill>
        <p:spPr>
          <a:xfrm>
            <a:off x="388738" y="1573796"/>
            <a:ext cx="2695025" cy="3033425"/>
          </a:xfrm>
          <a:prstGeom prst="rect">
            <a:avLst/>
          </a:prstGeom>
          <a:noFill/>
          <a:ln>
            <a:noFill/>
          </a:ln>
        </p:spPr>
      </p:pic>
      <p:grpSp>
        <p:nvGrpSpPr>
          <p:cNvPr id="454" name="Google Shape;454;p46"/>
          <p:cNvGrpSpPr/>
          <p:nvPr/>
        </p:nvGrpSpPr>
        <p:grpSpPr>
          <a:xfrm>
            <a:off x="1142025" y="1935725"/>
            <a:ext cx="734175" cy="2627898"/>
            <a:chOff x="1188725" y="1554900"/>
            <a:chExt cx="734175" cy="2627898"/>
          </a:xfrm>
        </p:grpSpPr>
        <p:sp>
          <p:nvSpPr>
            <p:cNvPr id="455" name="Google Shape;455;p46"/>
            <p:cNvSpPr/>
            <p:nvPr/>
          </p:nvSpPr>
          <p:spPr>
            <a:xfrm>
              <a:off x="1661600" y="1554900"/>
              <a:ext cx="261300" cy="2272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 name="Google Shape;456;p46"/>
            <p:cNvCxnSpPr>
              <a:stCxn id="455" idx="2"/>
              <a:endCxn id="457" idx="3"/>
            </p:cNvCxnSpPr>
            <p:nvPr/>
          </p:nvCxnSpPr>
          <p:spPr>
            <a:xfrm flipH="1">
              <a:off x="1530950" y="3827400"/>
              <a:ext cx="261300" cy="210300"/>
            </a:xfrm>
            <a:prstGeom prst="straightConnector1">
              <a:avLst/>
            </a:prstGeom>
            <a:noFill/>
            <a:ln w="9525" cap="flat" cmpd="sng">
              <a:solidFill>
                <a:srgbClr val="CC0000"/>
              </a:solidFill>
              <a:prstDash val="solid"/>
              <a:round/>
              <a:headEnd type="none" w="med" len="med"/>
              <a:tailEnd type="triangle" w="med" len="med"/>
            </a:ln>
          </p:spPr>
        </p:cxnSp>
        <p:pic>
          <p:nvPicPr>
            <p:cNvPr id="457" name="Google Shape;457;p46"/>
            <p:cNvPicPr preferRelativeResize="0"/>
            <p:nvPr/>
          </p:nvPicPr>
          <p:blipFill>
            <a:blip r:embed="rId4">
              <a:alphaModFix/>
            </a:blip>
            <a:stretch>
              <a:fillRect/>
            </a:stretch>
          </p:blipFill>
          <p:spPr>
            <a:xfrm>
              <a:off x="1188725" y="3892748"/>
              <a:ext cx="342350" cy="290050"/>
            </a:xfrm>
            <a:prstGeom prst="rect">
              <a:avLst/>
            </a:prstGeom>
            <a:noFill/>
            <a:ln>
              <a:noFill/>
            </a:ln>
          </p:spPr>
        </p:pic>
      </p:grpSp>
      <p:pic>
        <p:nvPicPr>
          <p:cNvPr id="458" name="Google Shape;458;p46"/>
          <p:cNvPicPr preferRelativeResize="0"/>
          <p:nvPr/>
        </p:nvPicPr>
        <p:blipFill>
          <a:blip r:embed="rId5">
            <a:alphaModFix/>
          </a:blip>
          <a:stretch>
            <a:fillRect/>
          </a:stretch>
        </p:blipFill>
        <p:spPr>
          <a:xfrm>
            <a:off x="3987849" y="382923"/>
            <a:ext cx="4399427" cy="1634675"/>
          </a:xfrm>
          <a:prstGeom prst="rect">
            <a:avLst/>
          </a:prstGeom>
          <a:noFill/>
          <a:ln>
            <a:noFill/>
          </a:ln>
        </p:spPr>
      </p:pic>
      <p:pic>
        <p:nvPicPr>
          <p:cNvPr id="459" name="Google Shape;459;p46"/>
          <p:cNvPicPr preferRelativeResize="0"/>
          <p:nvPr/>
        </p:nvPicPr>
        <p:blipFill>
          <a:blip r:embed="rId6">
            <a:alphaModFix/>
          </a:blip>
          <a:stretch>
            <a:fillRect/>
          </a:stretch>
        </p:blipFill>
        <p:spPr>
          <a:xfrm>
            <a:off x="3416149" y="2377325"/>
            <a:ext cx="5542825" cy="2411449"/>
          </a:xfrm>
          <a:prstGeom prst="rect">
            <a:avLst/>
          </a:prstGeom>
          <a:noFill/>
          <a:ln>
            <a:noFill/>
          </a:ln>
        </p:spPr>
      </p:pic>
      <p:pic>
        <p:nvPicPr>
          <p:cNvPr id="460" name="Google Shape;460;p46"/>
          <p:cNvPicPr preferRelativeResize="0"/>
          <p:nvPr/>
        </p:nvPicPr>
        <p:blipFill>
          <a:blip r:embed="rId7">
            <a:alphaModFix/>
          </a:blip>
          <a:stretch>
            <a:fillRect/>
          </a:stretch>
        </p:blipFill>
        <p:spPr>
          <a:xfrm>
            <a:off x="4206925" y="2837050"/>
            <a:ext cx="190425" cy="182375"/>
          </a:xfrm>
          <a:prstGeom prst="rect">
            <a:avLst/>
          </a:prstGeom>
          <a:noFill/>
          <a:ln>
            <a:noFill/>
          </a:ln>
        </p:spPr>
      </p:pic>
    </p:spTree>
  </p:cSld>
  <p:clrMapOvr>
    <a:masterClrMapping/>
  </p:clrMapOvr>
</p:sld>
</file>

<file path=ppt/theme/theme1.xml><?xml version="1.0" encoding="utf-8"?>
<a:theme xmlns:a="http://schemas.openxmlformats.org/drawingml/2006/main" name="Brazilian Literature Thesis by Slidesgo">
  <a:themeElements>
    <a:clrScheme name="Simple Light">
      <a:dk1>
        <a:srgbClr val="0E1C30"/>
      </a:dk1>
      <a:lt1>
        <a:srgbClr val="FFEAD8"/>
      </a:lt1>
      <a:dk2>
        <a:srgbClr val="FFB088"/>
      </a:dk2>
      <a:lt2>
        <a:srgbClr val="FFB95C"/>
      </a:lt2>
      <a:accent1>
        <a:srgbClr val="DD6326"/>
      </a:accent1>
      <a:accent2>
        <a:srgbClr val="437A67"/>
      </a:accent2>
      <a:accent3>
        <a:srgbClr val="80BE9B"/>
      </a:accent3>
      <a:accent4>
        <a:srgbClr val="FF9C47"/>
      </a:accent4>
      <a:accent5>
        <a:srgbClr val="FFF2E8"/>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2641</Words>
  <Application>Microsoft Office PowerPoint</Application>
  <PresentationFormat>On-screen Show (16:9)</PresentationFormat>
  <Paragraphs>256</Paragraphs>
  <Slides>41</Slides>
  <Notes>40</Notes>
  <HiddenSlides>13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MathJax_Math-italic</vt:lpstr>
      <vt:lpstr>Bebas Neue</vt:lpstr>
      <vt:lpstr>Roboto Slab</vt:lpstr>
      <vt:lpstr>Roboto Slab SemiBold</vt:lpstr>
      <vt:lpstr>-apple-system</vt:lpstr>
      <vt:lpstr>Crete Round</vt:lpstr>
      <vt:lpstr>Calibri</vt:lpstr>
      <vt:lpstr>Arial</vt:lpstr>
      <vt:lpstr>MathJax_Main</vt:lpstr>
      <vt:lpstr>Brazilian Literature Thesis by Slidesgo</vt:lpstr>
      <vt:lpstr>Least Squares Approximation  using QR Decomposition </vt:lpstr>
      <vt:lpstr>Introduction</vt:lpstr>
      <vt:lpstr>What is QR factorization?</vt:lpstr>
      <vt:lpstr>Least square problems</vt:lpstr>
      <vt:lpstr>Three methods to factorize a matrix into QR form</vt:lpstr>
      <vt:lpstr>Householder reflections</vt:lpstr>
      <vt:lpstr>Householder reflections</vt:lpstr>
      <vt:lpstr>Small Example</vt:lpstr>
      <vt:lpstr>H1</vt:lpstr>
      <vt:lpstr>H2</vt:lpstr>
      <vt:lpstr>H2</vt:lpstr>
      <vt:lpstr>H3</vt:lpstr>
      <vt:lpstr>H3</vt:lpstr>
      <vt:lpstr>H3H2H1A = R</vt:lpstr>
      <vt:lpstr>Q = H1H2H3  </vt:lpstr>
      <vt:lpstr>Implementation</vt:lpstr>
      <vt:lpstr>Implementation</vt:lpstr>
      <vt:lpstr>Implementation Code - Part 1</vt:lpstr>
      <vt:lpstr>Implementation Code - Part 2</vt:lpstr>
      <vt:lpstr>Implementation Code - Part 3</vt:lpstr>
      <vt:lpstr>Implementation Code - Part 5</vt:lpstr>
      <vt:lpstr>Case Study 1: Factors of Happiness</vt:lpstr>
      <vt:lpstr>Key Insights</vt:lpstr>
      <vt:lpstr>Key Insights</vt:lpstr>
      <vt:lpstr>Discussion</vt:lpstr>
      <vt:lpstr>Advantages and Disadvantages of QR decomposition</vt:lpstr>
      <vt:lpstr>Why using QR decomposition?</vt:lpstr>
      <vt:lpstr>THANK YOU!</vt:lpstr>
      <vt:lpstr>Gram Schmidt and Given rotations</vt:lpstr>
      <vt:lpstr>Case Study 2: Housing Prices</vt:lpstr>
      <vt:lpstr>Key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and Disadvantages of QR decomposition</vt:lpstr>
      <vt:lpstr>Advantages and Disadvantages of QR decomposition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Least Squares Approximation  using QR Decomposition </dc:title>
  <cp:lastModifiedBy>Albert Ariel Widiaatmaja</cp:lastModifiedBy>
  <cp:revision>1</cp:revision>
  <dcterms:modified xsi:type="dcterms:W3CDTF">2022-04-05T01:31:36Z</dcterms:modified>
</cp:coreProperties>
</file>